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9" r:id="rId4"/>
    <p:sldId id="258" r:id="rId5"/>
    <p:sldId id="261" r:id="rId6"/>
    <p:sldId id="287" r:id="rId7"/>
    <p:sldId id="295" r:id="rId8"/>
    <p:sldId id="289" r:id="rId9"/>
    <p:sldId id="288" r:id="rId10"/>
    <p:sldId id="263" r:id="rId11"/>
    <p:sldId id="266" r:id="rId12"/>
    <p:sldId id="296" r:id="rId13"/>
    <p:sldId id="297" r:id="rId14"/>
    <p:sldId id="264" r:id="rId15"/>
    <p:sldId id="290" r:id="rId16"/>
    <p:sldId id="294" r:id="rId17"/>
    <p:sldId id="291" r:id="rId18"/>
    <p:sldId id="293" r:id="rId19"/>
    <p:sldId id="298" r:id="rId20"/>
    <p:sldId id="299" r:id="rId21"/>
    <p:sldId id="274" r:id="rId22"/>
    <p:sldId id="273" r:id="rId23"/>
    <p:sldId id="300" r:id="rId24"/>
    <p:sldId id="279" r:id="rId25"/>
    <p:sldId id="277" r:id="rId26"/>
    <p:sldId id="280" r:id="rId27"/>
    <p:sldId id="281" r:id="rId28"/>
    <p:sldId id="301"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A4F45F0A-AFE7-4B4D-AFCE-1836DA5AF8F2}">
          <p14:sldIdLst>
            <p14:sldId id="256"/>
            <p14:sldId id="257"/>
          </p14:sldIdLst>
        </p14:section>
        <p14:section name="Machine Learning Intro" id="{5260AB2D-A111-5545-9512-DBA385D5E9FE}">
          <p14:sldIdLst>
            <p14:sldId id="259"/>
            <p14:sldId id="258"/>
          </p14:sldIdLst>
        </p14:section>
        <p14:section name="Supervised Learning" id="{48692E11-3A17-4343-985F-9A054E29A657}">
          <p14:sldIdLst>
            <p14:sldId id="261"/>
            <p14:sldId id="287"/>
            <p14:sldId id="295"/>
            <p14:sldId id="289"/>
            <p14:sldId id="288"/>
            <p14:sldId id="263"/>
            <p14:sldId id="266"/>
            <p14:sldId id="296"/>
            <p14:sldId id="297"/>
            <p14:sldId id="264"/>
            <p14:sldId id="290"/>
            <p14:sldId id="294"/>
            <p14:sldId id="291"/>
            <p14:sldId id="293"/>
            <p14:sldId id="298"/>
            <p14:sldId id="299"/>
            <p14:sldId id="274"/>
            <p14:sldId id="273"/>
            <p14:sldId id="300"/>
            <p14:sldId id="279"/>
            <p14:sldId id="277"/>
          </p14:sldIdLst>
        </p14:section>
        <p14:section name="Pandas" id="{C5ED65ED-7B6B-324C-B91C-256D2F278593}">
          <p14:sldIdLst>
            <p14:sldId id="280"/>
          </p14:sldIdLst>
        </p14:section>
        <p14:section name="scikitlearn" id="{3C7308B4-C836-1645-A432-D739AA518C53}">
          <p14:sldIdLst>
            <p14:sldId id="281"/>
          </p14:sldIdLst>
        </p14:section>
        <p14:section name="End" id="{DA6CFA95-2318-0447-84BE-D352291D6197}">
          <p14:sldIdLst>
            <p14:sldId id="301"/>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712"/>
    <p:restoredTop sz="94679"/>
  </p:normalViewPr>
  <p:slideViewPr>
    <p:cSldViewPr snapToGrid="0" snapToObjects="1">
      <p:cViewPr varScale="1">
        <p:scale>
          <a:sx n="61" d="100"/>
          <a:sy n="61" d="100"/>
        </p:scale>
        <p:origin x="240" y="8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presProps" Target="presProps.xml"/><Relationship Id="rId31" Type="http://schemas.openxmlformats.org/officeDocument/2006/relationships/viewProps" Target="viewProps.xml"/><Relationship Id="rId32" Type="http://schemas.openxmlformats.org/officeDocument/2006/relationships/theme" Target="theme/theme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C7CAA96-AA05-5444-B3D1-ED5F0A3F13D7}" type="doc">
      <dgm:prSet loTypeId="urn:microsoft.com/office/officeart/2005/8/layout/process1" loCatId="" qsTypeId="urn:microsoft.com/office/officeart/2005/8/quickstyle/simple4" qsCatId="simple" csTypeId="urn:microsoft.com/office/officeart/2005/8/colors/accent1_2" csCatId="accent1" phldr="1"/>
      <dgm:spPr/>
    </dgm:pt>
    <dgm:pt modelId="{65C5E447-20FB-A540-A6B0-27831DD68381}">
      <dgm:prSet phldrT="[Text]"/>
      <dgm:spPr/>
      <dgm:t>
        <a:bodyPr/>
        <a:lstStyle/>
        <a:p>
          <a:r>
            <a:rPr lang="en-US" dirty="0" smtClean="0"/>
            <a:t>Get Raw Data</a:t>
          </a:r>
          <a:endParaRPr lang="en-US" dirty="0"/>
        </a:p>
      </dgm:t>
    </dgm:pt>
    <dgm:pt modelId="{0832AF72-3FEB-BF4D-90F0-11D396AF1DA6}" type="parTrans" cxnId="{FA067CF8-5C07-9A46-A819-989B3DB56546}">
      <dgm:prSet/>
      <dgm:spPr/>
      <dgm:t>
        <a:bodyPr/>
        <a:lstStyle/>
        <a:p>
          <a:endParaRPr lang="en-US"/>
        </a:p>
      </dgm:t>
    </dgm:pt>
    <dgm:pt modelId="{35443FBE-3058-EF4F-BB4D-6EF2226F3556}" type="sibTrans" cxnId="{FA067CF8-5C07-9A46-A819-989B3DB56546}">
      <dgm:prSet/>
      <dgm:spPr/>
      <dgm:t>
        <a:bodyPr/>
        <a:lstStyle/>
        <a:p>
          <a:endParaRPr lang="en-US"/>
        </a:p>
      </dgm:t>
    </dgm:pt>
    <dgm:pt modelId="{D77573B8-7A74-6146-9172-216310A589BD}">
      <dgm:prSet phldrT="[Text]"/>
      <dgm:spPr/>
      <dgm:t>
        <a:bodyPr/>
        <a:lstStyle/>
        <a:p>
          <a:r>
            <a:rPr lang="en-US" dirty="0" smtClean="0"/>
            <a:t>Feature Engineering</a:t>
          </a:r>
          <a:endParaRPr lang="en-US" dirty="0"/>
        </a:p>
      </dgm:t>
    </dgm:pt>
    <dgm:pt modelId="{277A0365-56EB-E44E-9964-4B13744B5D03}" type="parTrans" cxnId="{F82AFECE-8DE4-8F44-B637-F4555742B1D5}">
      <dgm:prSet/>
      <dgm:spPr/>
      <dgm:t>
        <a:bodyPr/>
        <a:lstStyle/>
        <a:p>
          <a:endParaRPr lang="en-US"/>
        </a:p>
      </dgm:t>
    </dgm:pt>
    <dgm:pt modelId="{0EF7F2CF-70C9-3D42-90C8-BAFF0DA2F3CF}" type="sibTrans" cxnId="{F82AFECE-8DE4-8F44-B637-F4555742B1D5}">
      <dgm:prSet/>
      <dgm:spPr/>
      <dgm:t>
        <a:bodyPr/>
        <a:lstStyle/>
        <a:p>
          <a:endParaRPr lang="en-US"/>
        </a:p>
      </dgm:t>
    </dgm:pt>
    <dgm:pt modelId="{BB8BA4F8-F29E-D94E-8596-3EF05F639C2D}">
      <dgm:prSet phldrT="[Text]"/>
      <dgm:spPr/>
      <dgm:t>
        <a:bodyPr/>
        <a:lstStyle/>
        <a:p>
          <a:r>
            <a:rPr lang="en-US" dirty="0" smtClean="0"/>
            <a:t>Train a model</a:t>
          </a:r>
          <a:endParaRPr lang="en-US" dirty="0"/>
        </a:p>
      </dgm:t>
    </dgm:pt>
    <dgm:pt modelId="{D478CFF9-C413-AB4D-8D27-41BF4A76298D}" type="parTrans" cxnId="{B3AD339E-C74B-A34F-9FEC-542848927447}">
      <dgm:prSet/>
      <dgm:spPr/>
      <dgm:t>
        <a:bodyPr/>
        <a:lstStyle/>
        <a:p>
          <a:endParaRPr lang="en-US"/>
        </a:p>
      </dgm:t>
    </dgm:pt>
    <dgm:pt modelId="{8C223F17-C130-384C-953B-D17C003F122A}" type="sibTrans" cxnId="{B3AD339E-C74B-A34F-9FEC-542848927447}">
      <dgm:prSet/>
      <dgm:spPr/>
      <dgm:t>
        <a:bodyPr/>
        <a:lstStyle/>
        <a:p>
          <a:endParaRPr lang="en-US"/>
        </a:p>
      </dgm:t>
    </dgm:pt>
    <dgm:pt modelId="{01567E5E-EF8A-F542-ACB5-B2327FF2AD34}">
      <dgm:prSet phldrT="[Text]"/>
      <dgm:spPr/>
      <dgm:t>
        <a:bodyPr/>
        <a:lstStyle/>
        <a:p>
          <a:r>
            <a:rPr lang="en-US" dirty="0" smtClean="0"/>
            <a:t>Test model</a:t>
          </a:r>
          <a:endParaRPr lang="en-US" dirty="0"/>
        </a:p>
      </dgm:t>
    </dgm:pt>
    <dgm:pt modelId="{71732507-80BB-2149-875B-4AC662DA8AA5}" type="parTrans" cxnId="{3734A490-ADF3-9B47-9656-7FF171E96953}">
      <dgm:prSet/>
      <dgm:spPr/>
      <dgm:t>
        <a:bodyPr/>
        <a:lstStyle/>
        <a:p>
          <a:endParaRPr lang="en-US"/>
        </a:p>
      </dgm:t>
    </dgm:pt>
    <dgm:pt modelId="{BAE0AD72-DF2A-FE43-A575-D3C21DC02180}" type="sibTrans" cxnId="{3734A490-ADF3-9B47-9656-7FF171E96953}">
      <dgm:prSet/>
      <dgm:spPr/>
      <dgm:t>
        <a:bodyPr/>
        <a:lstStyle/>
        <a:p>
          <a:endParaRPr lang="en-US"/>
        </a:p>
      </dgm:t>
    </dgm:pt>
    <dgm:pt modelId="{7E275EC5-FF55-5941-9BC6-1E500072B657}">
      <dgm:prSet phldrT="[Text]"/>
      <dgm:spPr/>
      <dgm:t>
        <a:bodyPr/>
        <a:lstStyle/>
        <a:p>
          <a:r>
            <a:rPr lang="en-US" dirty="0" smtClean="0"/>
            <a:t>Deploy and use model</a:t>
          </a:r>
          <a:endParaRPr lang="en-US" dirty="0"/>
        </a:p>
      </dgm:t>
    </dgm:pt>
    <dgm:pt modelId="{BD6D820F-4B05-454E-B46A-1C8F12566890}" type="parTrans" cxnId="{06D3EC74-67F0-6940-8808-FDBC4849C094}">
      <dgm:prSet/>
      <dgm:spPr/>
      <dgm:t>
        <a:bodyPr/>
        <a:lstStyle/>
        <a:p>
          <a:endParaRPr lang="en-US"/>
        </a:p>
      </dgm:t>
    </dgm:pt>
    <dgm:pt modelId="{909C6515-11E4-F24C-898D-E99902B5DB15}" type="sibTrans" cxnId="{06D3EC74-67F0-6940-8808-FDBC4849C094}">
      <dgm:prSet/>
      <dgm:spPr/>
      <dgm:t>
        <a:bodyPr/>
        <a:lstStyle/>
        <a:p>
          <a:endParaRPr lang="en-US"/>
        </a:p>
      </dgm:t>
    </dgm:pt>
    <dgm:pt modelId="{D436F9CC-AA57-9E4F-B0B8-B0ED8B7DABDB}" type="pres">
      <dgm:prSet presAssocID="{CC7CAA96-AA05-5444-B3D1-ED5F0A3F13D7}" presName="Name0" presStyleCnt="0">
        <dgm:presLayoutVars>
          <dgm:dir/>
          <dgm:resizeHandles val="exact"/>
        </dgm:presLayoutVars>
      </dgm:prSet>
      <dgm:spPr/>
    </dgm:pt>
    <dgm:pt modelId="{C2018C68-BE9A-E140-B3F8-7A00195E2CC7}" type="pres">
      <dgm:prSet presAssocID="{65C5E447-20FB-A540-A6B0-27831DD68381}" presName="node" presStyleLbl="node1" presStyleIdx="0" presStyleCnt="5">
        <dgm:presLayoutVars>
          <dgm:bulletEnabled val="1"/>
        </dgm:presLayoutVars>
      </dgm:prSet>
      <dgm:spPr/>
      <dgm:t>
        <a:bodyPr/>
        <a:lstStyle/>
        <a:p>
          <a:endParaRPr lang="en-US"/>
        </a:p>
      </dgm:t>
    </dgm:pt>
    <dgm:pt modelId="{4C10ABDD-1ECA-424B-B5BA-282D84C05F0D}" type="pres">
      <dgm:prSet presAssocID="{35443FBE-3058-EF4F-BB4D-6EF2226F3556}" presName="sibTrans" presStyleLbl="sibTrans2D1" presStyleIdx="0" presStyleCnt="4"/>
      <dgm:spPr/>
    </dgm:pt>
    <dgm:pt modelId="{0DE05BA3-E5A7-2F4F-8BED-892C7CB12AA1}" type="pres">
      <dgm:prSet presAssocID="{35443FBE-3058-EF4F-BB4D-6EF2226F3556}" presName="connectorText" presStyleLbl="sibTrans2D1" presStyleIdx="0" presStyleCnt="4"/>
      <dgm:spPr/>
    </dgm:pt>
    <dgm:pt modelId="{0738C467-87A8-D145-84EB-94FF41AAAA1B}" type="pres">
      <dgm:prSet presAssocID="{D77573B8-7A74-6146-9172-216310A589BD}" presName="node" presStyleLbl="node1" presStyleIdx="1" presStyleCnt="5">
        <dgm:presLayoutVars>
          <dgm:bulletEnabled val="1"/>
        </dgm:presLayoutVars>
      </dgm:prSet>
      <dgm:spPr/>
    </dgm:pt>
    <dgm:pt modelId="{479B306E-8A6B-EB44-992C-7008661739E3}" type="pres">
      <dgm:prSet presAssocID="{0EF7F2CF-70C9-3D42-90C8-BAFF0DA2F3CF}" presName="sibTrans" presStyleLbl="sibTrans2D1" presStyleIdx="1" presStyleCnt="4"/>
      <dgm:spPr/>
    </dgm:pt>
    <dgm:pt modelId="{D459701F-5416-8A48-BECA-5179FE16F234}" type="pres">
      <dgm:prSet presAssocID="{0EF7F2CF-70C9-3D42-90C8-BAFF0DA2F3CF}" presName="connectorText" presStyleLbl="sibTrans2D1" presStyleIdx="1" presStyleCnt="4"/>
      <dgm:spPr/>
    </dgm:pt>
    <dgm:pt modelId="{9EAC301B-B8DB-3846-B655-1D14C02787E7}" type="pres">
      <dgm:prSet presAssocID="{BB8BA4F8-F29E-D94E-8596-3EF05F639C2D}" presName="node" presStyleLbl="node1" presStyleIdx="2" presStyleCnt="5" custLinFactNeighborX="837" custLinFactNeighborY="-716">
        <dgm:presLayoutVars>
          <dgm:bulletEnabled val="1"/>
        </dgm:presLayoutVars>
      </dgm:prSet>
      <dgm:spPr/>
    </dgm:pt>
    <dgm:pt modelId="{2B10AE03-64D9-AA4E-B0DC-0E0374481BD2}" type="pres">
      <dgm:prSet presAssocID="{8C223F17-C130-384C-953B-D17C003F122A}" presName="sibTrans" presStyleLbl="sibTrans2D1" presStyleIdx="2" presStyleCnt="4"/>
      <dgm:spPr/>
    </dgm:pt>
    <dgm:pt modelId="{EF15B9B3-7FFA-FC4E-99E8-7B53576F23B9}" type="pres">
      <dgm:prSet presAssocID="{8C223F17-C130-384C-953B-D17C003F122A}" presName="connectorText" presStyleLbl="sibTrans2D1" presStyleIdx="2" presStyleCnt="4"/>
      <dgm:spPr/>
    </dgm:pt>
    <dgm:pt modelId="{91926B54-9EE3-8344-ADF3-DFA7097F53C3}" type="pres">
      <dgm:prSet presAssocID="{01567E5E-EF8A-F542-ACB5-B2327FF2AD34}" presName="node" presStyleLbl="node1" presStyleIdx="3" presStyleCnt="5">
        <dgm:presLayoutVars>
          <dgm:bulletEnabled val="1"/>
        </dgm:presLayoutVars>
      </dgm:prSet>
      <dgm:spPr/>
      <dgm:t>
        <a:bodyPr/>
        <a:lstStyle/>
        <a:p>
          <a:endParaRPr lang="en-US"/>
        </a:p>
      </dgm:t>
    </dgm:pt>
    <dgm:pt modelId="{B4BC7E97-5A16-3948-9917-F755EBC641D1}" type="pres">
      <dgm:prSet presAssocID="{BAE0AD72-DF2A-FE43-A575-D3C21DC02180}" presName="sibTrans" presStyleLbl="sibTrans2D1" presStyleIdx="3" presStyleCnt="4"/>
      <dgm:spPr/>
    </dgm:pt>
    <dgm:pt modelId="{E0D5CE62-C61F-2F4F-8F1F-AE2F7AC4577B}" type="pres">
      <dgm:prSet presAssocID="{BAE0AD72-DF2A-FE43-A575-D3C21DC02180}" presName="connectorText" presStyleLbl="sibTrans2D1" presStyleIdx="3" presStyleCnt="4"/>
      <dgm:spPr/>
    </dgm:pt>
    <dgm:pt modelId="{65F2A5AE-A485-B340-B1C2-B9105BB1ED21}" type="pres">
      <dgm:prSet presAssocID="{7E275EC5-FF55-5941-9BC6-1E500072B657}" presName="node" presStyleLbl="node1" presStyleIdx="4" presStyleCnt="5">
        <dgm:presLayoutVars>
          <dgm:bulletEnabled val="1"/>
        </dgm:presLayoutVars>
      </dgm:prSet>
      <dgm:spPr/>
    </dgm:pt>
  </dgm:ptLst>
  <dgm:cxnLst>
    <dgm:cxn modelId="{FA067CF8-5C07-9A46-A819-989B3DB56546}" srcId="{CC7CAA96-AA05-5444-B3D1-ED5F0A3F13D7}" destId="{65C5E447-20FB-A540-A6B0-27831DD68381}" srcOrd="0" destOrd="0" parTransId="{0832AF72-3FEB-BF4D-90F0-11D396AF1DA6}" sibTransId="{35443FBE-3058-EF4F-BB4D-6EF2226F3556}"/>
    <dgm:cxn modelId="{B3AD339E-C74B-A34F-9FEC-542848927447}" srcId="{CC7CAA96-AA05-5444-B3D1-ED5F0A3F13D7}" destId="{BB8BA4F8-F29E-D94E-8596-3EF05F639C2D}" srcOrd="2" destOrd="0" parTransId="{D478CFF9-C413-AB4D-8D27-41BF4A76298D}" sibTransId="{8C223F17-C130-384C-953B-D17C003F122A}"/>
    <dgm:cxn modelId="{7C36303C-DDA1-8441-90A3-6A1A02D3658B}" type="presOf" srcId="{BAE0AD72-DF2A-FE43-A575-D3C21DC02180}" destId="{E0D5CE62-C61F-2F4F-8F1F-AE2F7AC4577B}" srcOrd="1" destOrd="0" presId="urn:microsoft.com/office/officeart/2005/8/layout/process1"/>
    <dgm:cxn modelId="{FDB2A998-9407-604F-85C7-77401AC06B8E}" type="presOf" srcId="{0EF7F2CF-70C9-3D42-90C8-BAFF0DA2F3CF}" destId="{479B306E-8A6B-EB44-992C-7008661739E3}" srcOrd="0" destOrd="0" presId="urn:microsoft.com/office/officeart/2005/8/layout/process1"/>
    <dgm:cxn modelId="{6FDF23CC-C450-1D4A-BF38-33D9A89D8B96}" type="presOf" srcId="{D77573B8-7A74-6146-9172-216310A589BD}" destId="{0738C467-87A8-D145-84EB-94FF41AAAA1B}" srcOrd="0" destOrd="0" presId="urn:microsoft.com/office/officeart/2005/8/layout/process1"/>
    <dgm:cxn modelId="{360D1582-74B8-624C-BBD4-89C543E24A35}" type="presOf" srcId="{CC7CAA96-AA05-5444-B3D1-ED5F0A3F13D7}" destId="{D436F9CC-AA57-9E4F-B0B8-B0ED8B7DABDB}" srcOrd="0" destOrd="0" presId="urn:microsoft.com/office/officeart/2005/8/layout/process1"/>
    <dgm:cxn modelId="{06D3EC74-67F0-6940-8808-FDBC4849C094}" srcId="{CC7CAA96-AA05-5444-B3D1-ED5F0A3F13D7}" destId="{7E275EC5-FF55-5941-9BC6-1E500072B657}" srcOrd="4" destOrd="0" parTransId="{BD6D820F-4B05-454E-B46A-1C8F12566890}" sibTransId="{909C6515-11E4-F24C-898D-E99902B5DB15}"/>
    <dgm:cxn modelId="{ECE5EF56-CB6A-0C4D-B2C1-55C40EC44AF3}" type="presOf" srcId="{7E275EC5-FF55-5941-9BC6-1E500072B657}" destId="{65F2A5AE-A485-B340-B1C2-B9105BB1ED21}" srcOrd="0" destOrd="0" presId="urn:microsoft.com/office/officeart/2005/8/layout/process1"/>
    <dgm:cxn modelId="{3734A490-ADF3-9B47-9656-7FF171E96953}" srcId="{CC7CAA96-AA05-5444-B3D1-ED5F0A3F13D7}" destId="{01567E5E-EF8A-F542-ACB5-B2327FF2AD34}" srcOrd="3" destOrd="0" parTransId="{71732507-80BB-2149-875B-4AC662DA8AA5}" sibTransId="{BAE0AD72-DF2A-FE43-A575-D3C21DC02180}"/>
    <dgm:cxn modelId="{FECDAE9B-116C-A74F-96B5-DCC2C52550B2}" type="presOf" srcId="{35443FBE-3058-EF4F-BB4D-6EF2226F3556}" destId="{4C10ABDD-1ECA-424B-B5BA-282D84C05F0D}" srcOrd="0" destOrd="0" presId="urn:microsoft.com/office/officeart/2005/8/layout/process1"/>
    <dgm:cxn modelId="{0D2F01EC-BC84-8142-941C-F23BB38845F5}" type="presOf" srcId="{8C223F17-C130-384C-953B-D17C003F122A}" destId="{2B10AE03-64D9-AA4E-B0DC-0E0374481BD2}" srcOrd="0" destOrd="0" presId="urn:microsoft.com/office/officeart/2005/8/layout/process1"/>
    <dgm:cxn modelId="{BAB48212-ED02-D748-A78C-1DF854C79BBF}" type="presOf" srcId="{0EF7F2CF-70C9-3D42-90C8-BAFF0DA2F3CF}" destId="{D459701F-5416-8A48-BECA-5179FE16F234}" srcOrd="1" destOrd="0" presId="urn:microsoft.com/office/officeart/2005/8/layout/process1"/>
    <dgm:cxn modelId="{995E22D2-5727-8D40-94D2-256412ABC08A}" type="presOf" srcId="{65C5E447-20FB-A540-A6B0-27831DD68381}" destId="{C2018C68-BE9A-E140-B3F8-7A00195E2CC7}" srcOrd="0" destOrd="0" presId="urn:microsoft.com/office/officeart/2005/8/layout/process1"/>
    <dgm:cxn modelId="{65E6C057-DAD4-894D-AA5D-B792CE1402BC}" type="presOf" srcId="{BAE0AD72-DF2A-FE43-A575-D3C21DC02180}" destId="{B4BC7E97-5A16-3948-9917-F755EBC641D1}" srcOrd="0" destOrd="0" presId="urn:microsoft.com/office/officeart/2005/8/layout/process1"/>
    <dgm:cxn modelId="{F82AFECE-8DE4-8F44-B637-F4555742B1D5}" srcId="{CC7CAA96-AA05-5444-B3D1-ED5F0A3F13D7}" destId="{D77573B8-7A74-6146-9172-216310A589BD}" srcOrd="1" destOrd="0" parTransId="{277A0365-56EB-E44E-9964-4B13744B5D03}" sibTransId="{0EF7F2CF-70C9-3D42-90C8-BAFF0DA2F3CF}"/>
    <dgm:cxn modelId="{EEE17039-7920-AF47-AF25-5BD87FA6722F}" type="presOf" srcId="{BB8BA4F8-F29E-D94E-8596-3EF05F639C2D}" destId="{9EAC301B-B8DB-3846-B655-1D14C02787E7}" srcOrd="0" destOrd="0" presId="urn:microsoft.com/office/officeart/2005/8/layout/process1"/>
    <dgm:cxn modelId="{22851449-3864-D145-90D5-244FDBE92825}" type="presOf" srcId="{8C223F17-C130-384C-953B-D17C003F122A}" destId="{EF15B9B3-7FFA-FC4E-99E8-7B53576F23B9}" srcOrd="1" destOrd="0" presId="urn:microsoft.com/office/officeart/2005/8/layout/process1"/>
    <dgm:cxn modelId="{D884027A-A93E-6546-8F12-80E776777F43}" type="presOf" srcId="{35443FBE-3058-EF4F-BB4D-6EF2226F3556}" destId="{0DE05BA3-E5A7-2F4F-8BED-892C7CB12AA1}" srcOrd="1" destOrd="0" presId="urn:microsoft.com/office/officeart/2005/8/layout/process1"/>
    <dgm:cxn modelId="{DB112E88-8AAC-A547-AFF4-DF5EEE092F3D}" type="presOf" srcId="{01567E5E-EF8A-F542-ACB5-B2327FF2AD34}" destId="{91926B54-9EE3-8344-ADF3-DFA7097F53C3}" srcOrd="0" destOrd="0" presId="urn:microsoft.com/office/officeart/2005/8/layout/process1"/>
    <dgm:cxn modelId="{55D883B9-368A-5143-8133-823EC1D453EB}" type="presParOf" srcId="{D436F9CC-AA57-9E4F-B0B8-B0ED8B7DABDB}" destId="{C2018C68-BE9A-E140-B3F8-7A00195E2CC7}" srcOrd="0" destOrd="0" presId="urn:microsoft.com/office/officeart/2005/8/layout/process1"/>
    <dgm:cxn modelId="{372109F6-2963-E14E-804C-94B4AE5E18F6}" type="presParOf" srcId="{D436F9CC-AA57-9E4F-B0B8-B0ED8B7DABDB}" destId="{4C10ABDD-1ECA-424B-B5BA-282D84C05F0D}" srcOrd="1" destOrd="0" presId="urn:microsoft.com/office/officeart/2005/8/layout/process1"/>
    <dgm:cxn modelId="{055627CB-BB87-9247-9891-EE969BB72AAB}" type="presParOf" srcId="{4C10ABDD-1ECA-424B-B5BA-282D84C05F0D}" destId="{0DE05BA3-E5A7-2F4F-8BED-892C7CB12AA1}" srcOrd="0" destOrd="0" presId="urn:microsoft.com/office/officeart/2005/8/layout/process1"/>
    <dgm:cxn modelId="{1349FE8B-CA54-7A41-B641-9732C479D8CE}" type="presParOf" srcId="{D436F9CC-AA57-9E4F-B0B8-B0ED8B7DABDB}" destId="{0738C467-87A8-D145-84EB-94FF41AAAA1B}" srcOrd="2" destOrd="0" presId="urn:microsoft.com/office/officeart/2005/8/layout/process1"/>
    <dgm:cxn modelId="{E286DD06-096A-2140-B603-5CCB0B62B13D}" type="presParOf" srcId="{D436F9CC-AA57-9E4F-B0B8-B0ED8B7DABDB}" destId="{479B306E-8A6B-EB44-992C-7008661739E3}" srcOrd="3" destOrd="0" presId="urn:microsoft.com/office/officeart/2005/8/layout/process1"/>
    <dgm:cxn modelId="{59C9B350-E24C-9C41-B1E5-D98159891C78}" type="presParOf" srcId="{479B306E-8A6B-EB44-992C-7008661739E3}" destId="{D459701F-5416-8A48-BECA-5179FE16F234}" srcOrd="0" destOrd="0" presId="urn:microsoft.com/office/officeart/2005/8/layout/process1"/>
    <dgm:cxn modelId="{EADB7E63-156D-0245-B9D6-5A7ABA4951F2}" type="presParOf" srcId="{D436F9CC-AA57-9E4F-B0B8-B0ED8B7DABDB}" destId="{9EAC301B-B8DB-3846-B655-1D14C02787E7}" srcOrd="4" destOrd="0" presId="urn:microsoft.com/office/officeart/2005/8/layout/process1"/>
    <dgm:cxn modelId="{F0B4917B-279E-F540-9027-2E9F7D706B94}" type="presParOf" srcId="{D436F9CC-AA57-9E4F-B0B8-B0ED8B7DABDB}" destId="{2B10AE03-64D9-AA4E-B0DC-0E0374481BD2}" srcOrd="5" destOrd="0" presId="urn:microsoft.com/office/officeart/2005/8/layout/process1"/>
    <dgm:cxn modelId="{3676124A-4245-1C4C-982D-59A130E553BF}" type="presParOf" srcId="{2B10AE03-64D9-AA4E-B0DC-0E0374481BD2}" destId="{EF15B9B3-7FFA-FC4E-99E8-7B53576F23B9}" srcOrd="0" destOrd="0" presId="urn:microsoft.com/office/officeart/2005/8/layout/process1"/>
    <dgm:cxn modelId="{01F13947-7064-2846-B2E2-3114CC2EC54B}" type="presParOf" srcId="{D436F9CC-AA57-9E4F-B0B8-B0ED8B7DABDB}" destId="{91926B54-9EE3-8344-ADF3-DFA7097F53C3}" srcOrd="6" destOrd="0" presId="urn:microsoft.com/office/officeart/2005/8/layout/process1"/>
    <dgm:cxn modelId="{8A26906F-350B-164D-9783-EC1F018EA4EC}" type="presParOf" srcId="{D436F9CC-AA57-9E4F-B0B8-B0ED8B7DABDB}" destId="{B4BC7E97-5A16-3948-9917-F755EBC641D1}" srcOrd="7" destOrd="0" presId="urn:microsoft.com/office/officeart/2005/8/layout/process1"/>
    <dgm:cxn modelId="{B597C1FB-3DD1-B042-84A4-502AD7C15860}" type="presParOf" srcId="{B4BC7E97-5A16-3948-9917-F755EBC641D1}" destId="{E0D5CE62-C61F-2F4F-8F1F-AE2F7AC4577B}" srcOrd="0" destOrd="0" presId="urn:microsoft.com/office/officeart/2005/8/layout/process1"/>
    <dgm:cxn modelId="{45ED5CD3-CB87-5541-A717-088ED41F4472}" type="presParOf" srcId="{D436F9CC-AA57-9E4F-B0B8-B0ED8B7DABDB}" destId="{65F2A5AE-A485-B340-B1C2-B9105BB1ED21}" srcOrd="8"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C7CAA96-AA05-5444-B3D1-ED5F0A3F13D7}" type="doc">
      <dgm:prSet loTypeId="urn:microsoft.com/office/officeart/2005/8/layout/process1" loCatId="" qsTypeId="urn:microsoft.com/office/officeart/2005/8/quickstyle/simple4" qsCatId="simple" csTypeId="urn:microsoft.com/office/officeart/2005/8/colors/accent1_2" csCatId="accent1" phldr="1"/>
      <dgm:spPr/>
    </dgm:pt>
    <dgm:pt modelId="{65C5E447-20FB-A540-A6B0-27831DD68381}">
      <dgm:prSet phldrT="[Text]"/>
      <dgm:spPr/>
      <dgm:t>
        <a:bodyPr/>
        <a:lstStyle/>
        <a:p>
          <a:r>
            <a:rPr lang="en-US" dirty="0" smtClean="0"/>
            <a:t>Get Raw Data</a:t>
          </a:r>
          <a:endParaRPr lang="en-US" dirty="0"/>
        </a:p>
      </dgm:t>
    </dgm:pt>
    <dgm:pt modelId="{0832AF72-3FEB-BF4D-90F0-11D396AF1DA6}" type="parTrans" cxnId="{FA067CF8-5C07-9A46-A819-989B3DB56546}">
      <dgm:prSet/>
      <dgm:spPr/>
      <dgm:t>
        <a:bodyPr/>
        <a:lstStyle/>
        <a:p>
          <a:endParaRPr lang="en-US"/>
        </a:p>
      </dgm:t>
    </dgm:pt>
    <dgm:pt modelId="{35443FBE-3058-EF4F-BB4D-6EF2226F3556}" type="sibTrans" cxnId="{FA067CF8-5C07-9A46-A819-989B3DB56546}">
      <dgm:prSet/>
      <dgm:spPr/>
      <dgm:t>
        <a:bodyPr/>
        <a:lstStyle/>
        <a:p>
          <a:endParaRPr lang="en-US"/>
        </a:p>
      </dgm:t>
    </dgm:pt>
    <dgm:pt modelId="{D77573B8-7A74-6146-9172-216310A589BD}">
      <dgm:prSet phldrT="[Text]"/>
      <dgm:spPr/>
      <dgm:t>
        <a:bodyPr/>
        <a:lstStyle/>
        <a:p>
          <a:r>
            <a:rPr lang="en-US" dirty="0" smtClean="0"/>
            <a:t>Feature Engineering</a:t>
          </a:r>
          <a:endParaRPr lang="en-US" dirty="0"/>
        </a:p>
      </dgm:t>
    </dgm:pt>
    <dgm:pt modelId="{277A0365-56EB-E44E-9964-4B13744B5D03}" type="parTrans" cxnId="{F82AFECE-8DE4-8F44-B637-F4555742B1D5}">
      <dgm:prSet/>
      <dgm:spPr/>
      <dgm:t>
        <a:bodyPr/>
        <a:lstStyle/>
        <a:p>
          <a:endParaRPr lang="en-US"/>
        </a:p>
      </dgm:t>
    </dgm:pt>
    <dgm:pt modelId="{0EF7F2CF-70C9-3D42-90C8-BAFF0DA2F3CF}" type="sibTrans" cxnId="{F82AFECE-8DE4-8F44-B637-F4555742B1D5}">
      <dgm:prSet/>
      <dgm:spPr/>
      <dgm:t>
        <a:bodyPr/>
        <a:lstStyle/>
        <a:p>
          <a:endParaRPr lang="en-US"/>
        </a:p>
      </dgm:t>
    </dgm:pt>
    <dgm:pt modelId="{BB8BA4F8-F29E-D94E-8596-3EF05F639C2D}">
      <dgm:prSet phldrT="[Text]"/>
      <dgm:spPr/>
      <dgm:t>
        <a:bodyPr/>
        <a:lstStyle/>
        <a:p>
          <a:r>
            <a:rPr lang="en-US" dirty="0" smtClean="0"/>
            <a:t>Train a model</a:t>
          </a:r>
          <a:endParaRPr lang="en-US" dirty="0"/>
        </a:p>
      </dgm:t>
    </dgm:pt>
    <dgm:pt modelId="{D478CFF9-C413-AB4D-8D27-41BF4A76298D}" type="parTrans" cxnId="{B3AD339E-C74B-A34F-9FEC-542848927447}">
      <dgm:prSet/>
      <dgm:spPr/>
      <dgm:t>
        <a:bodyPr/>
        <a:lstStyle/>
        <a:p>
          <a:endParaRPr lang="en-US"/>
        </a:p>
      </dgm:t>
    </dgm:pt>
    <dgm:pt modelId="{8C223F17-C130-384C-953B-D17C003F122A}" type="sibTrans" cxnId="{B3AD339E-C74B-A34F-9FEC-542848927447}">
      <dgm:prSet/>
      <dgm:spPr/>
      <dgm:t>
        <a:bodyPr/>
        <a:lstStyle/>
        <a:p>
          <a:endParaRPr lang="en-US"/>
        </a:p>
      </dgm:t>
    </dgm:pt>
    <dgm:pt modelId="{01567E5E-EF8A-F542-ACB5-B2327FF2AD34}">
      <dgm:prSet phldrT="[Text]"/>
      <dgm:spPr/>
      <dgm:t>
        <a:bodyPr/>
        <a:lstStyle/>
        <a:p>
          <a:r>
            <a:rPr lang="en-US" dirty="0" smtClean="0"/>
            <a:t>Test model</a:t>
          </a:r>
          <a:endParaRPr lang="en-US" dirty="0"/>
        </a:p>
      </dgm:t>
    </dgm:pt>
    <dgm:pt modelId="{71732507-80BB-2149-875B-4AC662DA8AA5}" type="parTrans" cxnId="{3734A490-ADF3-9B47-9656-7FF171E96953}">
      <dgm:prSet/>
      <dgm:spPr/>
      <dgm:t>
        <a:bodyPr/>
        <a:lstStyle/>
        <a:p>
          <a:endParaRPr lang="en-US"/>
        </a:p>
      </dgm:t>
    </dgm:pt>
    <dgm:pt modelId="{BAE0AD72-DF2A-FE43-A575-D3C21DC02180}" type="sibTrans" cxnId="{3734A490-ADF3-9B47-9656-7FF171E96953}">
      <dgm:prSet/>
      <dgm:spPr/>
      <dgm:t>
        <a:bodyPr/>
        <a:lstStyle/>
        <a:p>
          <a:endParaRPr lang="en-US"/>
        </a:p>
      </dgm:t>
    </dgm:pt>
    <dgm:pt modelId="{7E275EC5-FF55-5941-9BC6-1E500072B657}">
      <dgm:prSet phldrT="[Text]"/>
      <dgm:spPr/>
      <dgm:t>
        <a:bodyPr/>
        <a:lstStyle/>
        <a:p>
          <a:r>
            <a:rPr lang="en-US" dirty="0" smtClean="0"/>
            <a:t>Deploy and use model</a:t>
          </a:r>
          <a:endParaRPr lang="en-US" dirty="0"/>
        </a:p>
      </dgm:t>
    </dgm:pt>
    <dgm:pt modelId="{BD6D820F-4B05-454E-B46A-1C8F12566890}" type="parTrans" cxnId="{06D3EC74-67F0-6940-8808-FDBC4849C094}">
      <dgm:prSet/>
      <dgm:spPr/>
      <dgm:t>
        <a:bodyPr/>
        <a:lstStyle/>
        <a:p>
          <a:endParaRPr lang="en-US"/>
        </a:p>
      </dgm:t>
    </dgm:pt>
    <dgm:pt modelId="{909C6515-11E4-F24C-898D-E99902B5DB15}" type="sibTrans" cxnId="{06D3EC74-67F0-6940-8808-FDBC4849C094}">
      <dgm:prSet/>
      <dgm:spPr/>
      <dgm:t>
        <a:bodyPr/>
        <a:lstStyle/>
        <a:p>
          <a:endParaRPr lang="en-US"/>
        </a:p>
      </dgm:t>
    </dgm:pt>
    <dgm:pt modelId="{D436F9CC-AA57-9E4F-B0B8-B0ED8B7DABDB}" type="pres">
      <dgm:prSet presAssocID="{CC7CAA96-AA05-5444-B3D1-ED5F0A3F13D7}" presName="Name0" presStyleCnt="0">
        <dgm:presLayoutVars>
          <dgm:dir/>
          <dgm:resizeHandles val="exact"/>
        </dgm:presLayoutVars>
      </dgm:prSet>
      <dgm:spPr/>
    </dgm:pt>
    <dgm:pt modelId="{C2018C68-BE9A-E140-B3F8-7A00195E2CC7}" type="pres">
      <dgm:prSet presAssocID="{65C5E447-20FB-A540-A6B0-27831DD68381}" presName="node" presStyleLbl="node1" presStyleIdx="0" presStyleCnt="5">
        <dgm:presLayoutVars>
          <dgm:bulletEnabled val="1"/>
        </dgm:presLayoutVars>
      </dgm:prSet>
      <dgm:spPr/>
      <dgm:t>
        <a:bodyPr/>
        <a:lstStyle/>
        <a:p>
          <a:endParaRPr lang="en-US"/>
        </a:p>
      </dgm:t>
    </dgm:pt>
    <dgm:pt modelId="{4C10ABDD-1ECA-424B-B5BA-282D84C05F0D}" type="pres">
      <dgm:prSet presAssocID="{35443FBE-3058-EF4F-BB4D-6EF2226F3556}" presName="sibTrans" presStyleLbl="sibTrans2D1" presStyleIdx="0" presStyleCnt="4"/>
      <dgm:spPr/>
    </dgm:pt>
    <dgm:pt modelId="{0DE05BA3-E5A7-2F4F-8BED-892C7CB12AA1}" type="pres">
      <dgm:prSet presAssocID="{35443FBE-3058-EF4F-BB4D-6EF2226F3556}" presName="connectorText" presStyleLbl="sibTrans2D1" presStyleIdx="0" presStyleCnt="4"/>
      <dgm:spPr/>
    </dgm:pt>
    <dgm:pt modelId="{0738C467-87A8-D145-84EB-94FF41AAAA1B}" type="pres">
      <dgm:prSet presAssocID="{D77573B8-7A74-6146-9172-216310A589BD}" presName="node" presStyleLbl="node1" presStyleIdx="1" presStyleCnt="5">
        <dgm:presLayoutVars>
          <dgm:bulletEnabled val="1"/>
        </dgm:presLayoutVars>
      </dgm:prSet>
      <dgm:spPr/>
    </dgm:pt>
    <dgm:pt modelId="{479B306E-8A6B-EB44-992C-7008661739E3}" type="pres">
      <dgm:prSet presAssocID="{0EF7F2CF-70C9-3D42-90C8-BAFF0DA2F3CF}" presName="sibTrans" presStyleLbl="sibTrans2D1" presStyleIdx="1" presStyleCnt="4"/>
      <dgm:spPr/>
    </dgm:pt>
    <dgm:pt modelId="{D459701F-5416-8A48-BECA-5179FE16F234}" type="pres">
      <dgm:prSet presAssocID="{0EF7F2CF-70C9-3D42-90C8-BAFF0DA2F3CF}" presName="connectorText" presStyleLbl="sibTrans2D1" presStyleIdx="1" presStyleCnt="4"/>
      <dgm:spPr/>
    </dgm:pt>
    <dgm:pt modelId="{9EAC301B-B8DB-3846-B655-1D14C02787E7}" type="pres">
      <dgm:prSet presAssocID="{BB8BA4F8-F29E-D94E-8596-3EF05F639C2D}" presName="node" presStyleLbl="node1" presStyleIdx="2" presStyleCnt="5" custLinFactNeighborX="837" custLinFactNeighborY="-716">
        <dgm:presLayoutVars>
          <dgm:bulletEnabled val="1"/>
        </dgm:presLayoutVars>
      </dgm:prSet>
      <dgm:spPr/>
    </dgm:pt>
    <dgm:pt modelId="{2B10AE03-64D9-AA4E-B0DC-0E0374481BD2}" type="pres">
      <dgm:prSet presAssocID="{8C223F17-C130-384C-953B-D17C003F122A}" presName="sibTrans" presStyleLbl="sibTrans2D1" presStyleIdx="2" presStyleCnt="4"/>
      <dgm:spPr/>
    </dgm:pt>
    <dgm:pt modelId="{EF15B9B3-7FFA-FC4E-99E8-7B53576F23B9}" type="pres">
      <dgm:prSet presAssocID="{8C223F17-C130-384C-953B-D17C003F122A}" presName="connectorText" presStyleLbl="sibTrans2D1" presStyleIdx="2" presStyleCnt="4"/>
      <dgm:spPr/>
    </dgm:pt>
    <dgm:pt modelId="{91926B54-9EE3-8344-ADF3-DFA7097F53C3}" type="pres">
      <dgm:prSet presAssocID="{01567E5E-EF8A-F542-ACB5-B2327FF2AD34}" presName="node" presStyleLbl="node1" presStyleIdx="3" presStyleCnt="5">
        <dgm:presLayoutVars>
          <dgm:bulletEnabled val="1"/>
        </dgm:presLayoutVars>
      </dgm:prSet>
      <dgm:spPr/>
      <dgm:t>
        <a:bodyPr/>
        <a:lstStyle/>
        <a:p>
          <a:endParaRPr lang="en-US"/>
        </a:p>
      </dgm:t>
    </dgm:pt>
    <dgm:pt modelId="{B4BC7E97-5A16-3948-9917-F755EBC641D1}" type="pres">
      <dgm:prSet presAssocID="{BAE0AD72-DF2A-FE43-A575-D3C21DC02180}" presName="sibTrans" presStyleLbl="sibTrans2D1" presStyleIdx="3" presStyleCnt="4"/>
      <dgm:spPr/>
    </dgm:pt>
    <dgm:pt modelId="{E0D5CE62-C61F-2F4F-8F1F-AE2F7AC4577B}" type="pres">
      <dgm:prSet presAssocID="{BAE0AD72-DF2A-FE43-A575-D3C21DC02180}" presName="connectorText" presStyleLbl="sibTrans2D1" presStyleIdx="3" presStyleCnt="4"/>
      <dgm:spPr/>
    </dgm:pt>
    <dgm:pt modelId="{65F2A5AE-A485-B340-B1C2-B9105BB1ED21}" type="pres">
      <dgm:prSet presAssocID="{7E275EC5-FF55-5941-9BC6-1E500072B657}" presName="node" presStyleLbl="node1" presStyleIdx="4" presStyleCnt="5">
        <dgm:presLayoutVars>
          <dgm:bulletEnabled val="1"/>
        </dgm:presLayoutVars>
      </dgm:prSet>
      <dgm:spPr/>
    </dgm:pt>
  </dgm:ptLst>
  <dgm:cxnLst>
    <dgm:cxn modelId="{FA067CF8-5C07-9A46-A819-989B3DB56546}" srcId="{CC7CAA96-AA05-5444-B3D1-ED5F0A3F13D7}" destId="{65C5E447-20FB-A540-A6B0-27831DD68381}" srcOrd="0" destOrd="0" parTransId="{0832AF72-3FEB-BF4D-90F0-11D396AF1DA6}" sibTransId="{35443FBE-3058-EF4F-BB4D-6EF2226F3556}"/>
    <dgm:cxn modelId="{2DCDCD27-EB2D-AF45-8A5E-F210B405B366}" type="presOf" srcId="{65C5E447-20FB-A540-A6B0-27831DD68381}" destId="{C2018C68-BE9A-E140-B3F8-7A00195E2CC7}" srcOrd="0" destOrd="0" presId="urn:microsoft.com/office/officeart/2005/8/layout/process1"/>
    <dgm:cxn modelId="{B3AD339E-C74B-A34F-9FEC-542848927447}" srcId="{CC7CAA96-AA05-5444-B3D1-ED5F0A3F13D7}" destId="{BB8BA4F8-F29E-D94E-8596-3EF05F639C2D}" srcOrd="2" destOrd="0" parTransId="{D478CFF9-C413-AB4D-8D27-41BF4A76298D}" sibTransId="{8C223F17-C130-384C-953B-D17C003F122A}"/>
    <dgm:cxn modelId="{6ADA3B0D-BA3B-9248-AE4E-30959674FB01}" type="presOf" srcId="{35443FBE-3058-EF4F-BB4D-6EF2226F3556}" destId="{4C10ABDD-1ECA-424B-B5BA-282D84C05F0D}" srcOrd="0" destOrd="0" presId="urn:microsoft.com/office/officeart/2005/8/layout/process1"/>
    <dgm:cxn modelId="{3C31B027-0114-174A-AED5-52FC9C204C15}" type="presOf" srcId="{7E275EC5-FF55-5941-9BC6-1E500072B657}" destId="{65F2A5AE-A485-B340-B1C2-B9105BB1ED21}" srcOrd="0" destOrd="0" presId="urn:microsoft.com/office/officeart/2005/8/layout/process1"/>
    <dgm:cxn modelId="{94F73A94-0C54-3C4C-884F-7E73ACD1427A}" type="presOf" srcId="{01567E5E-EF8A-F542-ACB5-B2327FF2AD34}" destId="{91926B54-9EE3-8344-ADF3-DFA7097F53C3}" srcOrd="0" destOrd="0" presId="urn:microsoft.com/office/officeart/2005/8/layout/process1"/>
    <dgm:cxn modelId="{9827AD7D-91E5-A043-94C6-1FFC87A15EEC}" type="presOf" srcId="{BB8BA4F8-F29E-D94E-8596-3EF05F639C2D}" destId="{9EAC301B-B8DB-3846-B655-1D14C02787E7}" srcOrd="0" destOrd="0" presId="urn:microsoft.com/office/officeart/2005/8/layout/process1"/>
    <dgm:cxn modelId="{BAF33573-2730-694C-865D-EE67AA4D9D9C}" type="presOf" srcId="{8C223F17-C130-384C-953B-D17C003F122A}" destId="{EF15B9B3-7FFA-FC4E-99E8-7B53576F23B9}" srcOrd="1" destOrd="0" presId="urn:microsoft.com/office/officeart/2005/8/layout/process1"/>
    <dgm:cxn modelId="{06D3EC74-67F0-6940-8808-FDBC4849C094}" srcId="{CC7CAA96-AA05-5444-B3D1-ED5F0A3F13D7}" destId="{7E275EC5-FF55-5941-9BC6-1E500072B657}" srcOrd="4" destOrd="0" parTransId="{BD6D820F-4B05-454E-B46A-1C8F12566890}" sibTransId="{909C6515-11E4-F24C-898D-E99902B5DB15}"/>
    <dgm:cxn modelId="{933E603A-5508-F148-8987-CB0FCEB4869B}" type="presOf" srcId="{0EF7F2CF-70C9-3D42-90C8-BAFF0DA2F3CF}" destId="{479B306E-8A6B-EB44-992C-7008661739E3}" srcOrd="0" destOrd="0" presId="urn:microsoft.com/office/officeart/2005/8/layout/process1"/>
    <dgm:cxn modelId="{E9A7C1DB-F1FB-BF46-A479-D9A1383E756D}" type="presOf" srcId="{0EF7F2CF-70C9-3D42-90C8-BAFF0DA2F3CF}" destId="{D459701F-5416-8A48-BECA-5179FE16F234}" srcOrd="1" destOrd="0" presId="urn:microsoft.com/office/officeart/2005/8/layout/process1"/>
    <dgm:cxn modelId="{3734A490-ADF3-9B47-9656-7FF171E96953}" srcId="{CC7CAA96-AA05-5444-B3D1-ED5F0A3F13D7}" destId="{01567E5E-EF8A-F542-ACB5-B2327FF2AD34}" srcOrd="3" destOrd="0" parTransId="{71732507-80BB-2149-875B-4AC662DA8AA5}" sibTransId="{BAE0AD72-DF2A-FE43-A575-D3C21DC02180}"/>
    <dgm:cxn modelId="{40EC7BD7-10AF-D74A-9C16-61D8FAA5CF00}" type="presOf" srcId="{CC7CAA96-AA05-5444-B3D1-ED5F0A3F13D7}" destId="{D436F9CC-AA57-9E4F-B0B8-B0ED8B7DABDB}" srcOrd="0" destOrd="0" presId="urn:microsoft.com/office/officeart/2005/8/layout/process1"/>
    <dgm:cxn modelId="{924E0468-7B24-4943-9CA4-5FF98DF38A02}" type="presOf" srcId="{35443FBE-3058-EF4F-BB4D-6EF2226F3556}" destId="{0DE05BA3-E5A7-2F4F-8BED-892C7CB12AA1}" srcOrd="1" destOrd="0" presId="urn:microsoft.com/office/officeart/2005/8/layout/process1"/>
    <dgm:cxn modelId="{B223F876-7EFA-E245-B81B-EE98FA0DF512}" type="presOf" srcId="{BAE0AD72-DF2A-FE43-A575-D3C21DC02180}" destId="{B4BC7E97-5A16-3948-9917-F755EBC641D1}" srcOrd="0" destOrd="0" presId="urn:microsoft.com/office/officeart/2005/8/layout/process1"/>
    <dgm:cxn modelId="{5F466B19-4331-424F-B3C1-49F5197A8894}" type="presOf" srcId="{BAE0AD72-DF2A-FE43-A575-D3C21DC02180}" destId="{E0D5CE62-C61F-2F4F-8F1F-AE2F7AC4577B}" srcOrd="1" destOrd="0" presId="urn:microsoft.com/office/officeart/2005/8/layout/process1"/>
    <dgm:cxn modelId="{F82AFECE-8DE4-8F44-B637-F4555742B1D5}" srcId="{CC7CAA96-AA05-5444-B3D1-ED5F0A3F13D7}" destId="{D77573B8-7A74-6146-9172-216310A589BD}" srcOrd="1" destOrd="0" parTransId="{277A0365-56EB-E44E-9964-4B13744B5D03}" sibTransId="{0EF7F2CF-70C9-3D42-90C8-BAFF0DA2F3CF}"/>
    <dgm:cxn modelId="{2C682602-5C89-CD48-81C8-3184B30EE76C}" type="presOf" srcId="{8C223F17-C130-384C-953B-D17C003F122A}" destId="{2B10AE03-64D9-AA4E-B0DC-0E0374481BD2}" srcOrd="0" destOrd="0" presId="urn:microsoft.com/office/officeart/2005/8/layout/process1"/>
    <dgm:cxn modelId="{75A35B4A-B87B-8F47-8F36-F4AAD33DDFCE}" type="presOf" srcId="{D77573B8-7A74-6146-9172-216310A589BD}" destId="{0738C467-87A8-D145-84EB-94FF41AAAA1B}" srcOrd="0" destOrd="0" presId="urn:microsoft.com/office/officeart/2005/8/layout/process1"/>
    <dgm:cxn modelId="{49074E6C-3B7E-944D-88DB-55B93C604AAE}" type="presParOf" srcId="{D436F9CC-AA57-9E4F-B0B8-B0ED8B7DABDB}" destId="{C2018C68-BE9A-E140-B3F8-7A00195E2CC7}" srcOrd="0" destOrd="0" presId="urn:microsoft.com/office/officeart/2005/8/layout/process1"/>
    <dgm:cxn modelId="{3D72A68E-66E7-0B44-9246-43EDBAD948BE}" type="presParOf" srcId="{D436F9CC-AA57-9E4F-B0B8-B0ED8B7DABDB}" destId="{4C10ABDD-1ECA-424B-B5BA-282D84C05F0D}" srcOrd="1" destOrd="0" presId="urn:microsoft.com/office/officeart/2005/8/layout/process1"/>
    <dgm:cxn modelId="{097A5EE0-0D3B-BA4E-8291-BC5B52EC53EA}" type="presParOf" srcId="{4C10ABDD-1ECA-424B-B5BA-282D84C05F0D}" destId="{0DE05BA3-E5A7-2F4F-8BED-892C7CB12AA1}" srcOrd="0" destOrd="0" presId="urn:microsoft.com/office/officeart/2005/8/layout/process1"/>
    <dgm:cxn modelId="{121F4EEC-8EE7-D344-A6FA-DFAB148D819B}" type="presParOf" srcId="{D436F9CC-AA57-9E4F-B0B8-B0ED8B7DABDB}" destId="{0738C467-87A8-D145-84EB-94FF41AAAA1B}" srcOrd="2" destOrd="0" presId="urn:microsoft.com/office/officeart/2005/8/layout/process1"/>
    <dgm:cxn modelId="{EF2B87A3-704A-FD4F-A466-8EAFC889102B}" type="presParOf" srcId="{D436F9CC-AA57-9E4F-B0B8-B0ED8B7DABDB}" destId="{479B306E-8A6B-EB44-992C-7008661739E3}" srcOrd="3" destOrd="0" presId="urn:microsoft.com/office/officeart/2005/8/layout/process1"/>
    <dgm:cxn modelId="{C012E73D-ECB6-5C4A-B29A-B929020D082E}" type="presParOf" srcId="{479B306E-8A6B-EB44-992C-7008661739E3}" destId="{D459701F-5416-8A48-BECA-5179FE16F234}" srcOrd="0" destOrd="0" presId="urn:microsoft.com/office/officeart/2005/8/layout/process1"/>
    <dgm:cxn modelId="{BC68772B-9C26-D740-B451-F700D137B749}" type="presParOf" srcId="{D436F9CC-AA57-9E4F-B0B8-B0ED8B7DABDB}" destId="{9EAC301B-B8DB-3846-B655-1D14C02787E7}" srcOrd="4" destOrd="0" presId="urn:microsoft.com/office/officeart/2005/8/layout/process1"/>
    <dgm:cxn modelId="{9C04C908-29BD-CE4E-9C4D-3819AD9BB039}" type="presParOf" srcId="{D436F9CC-AA57-9E4F-B0B8-B0ED8B7DABDB}" destId="{2B10AE03-64D9-AA4E-B0DC-0E0374481BD2}" srcOrd="5" destOrd="0" presId="urn:microsoft.com/office/officeart/2005/8/layout/process1"/>
    <dgm:cxn modelId="{7BF22B04-2797-9740-B4BB-91AEC07E7B0A}" type="presParOf" srcId="{2B10AE03-64D9-AA4E-B0DC-0E0374481BD2}" destId="{EF15B9B3-7FFA-FC4E-99E8-7B53576F23B9}" srcOrd="0" destOrd="0" presId="urn:microsoft.com/office/officeart/2005/8/layout/process1"/>
    <dgm:cxn modelId="{19C4435A-58A6-8148-A0B8-019DD72E0ECB}" type="presParOf" srcId="{D436F9CC-AA57-9E4F-B0B8-B0ED8B7DABDB}" destId="{91926B54-9EE3-8344-ADF3-DFA7097F53C3}" srcOrd="6" destOrd="0" presId="urn:microsoft.com/office/officeart/2005/8/layout/process1"/>
    <dgm:cxn modelId="{A466820F-1269-9942-BDBB-1FFA0D927EE0}" type="presParOf" srcId="{D436F9CC-AA57-9E4F-B0B8-B0ED8B7DABDB}" destId="{B4BC7E97-5A16-3948-9917-F755EBC641D1}" srcOrd="7" destOrd="0" presId="urn:microsoft.com/office/officeart/2005/8/layout/process1"/>
    <dgm:cxn modelId="{5DF2D47B-83AD-E947-903B-A871A0CF1378}" type="presParOf" srcId="{B4BC7E97-5A16-3948-9917-F755EBC641D1}" destId="{E0D5CE62-C61F-2F4F-8F1F-AE2F7AC4577B}" srcOrd="0" destOrd="0" presId="urn:microsoft.com/office/officeart/2005/8/layout/process1"/>
    <dgm:cxn modelId="{584FF3E2-F8AB-C345-92E2-8022FCDCF65D}" type="presParOf" srcId="{D436F9CC-AA57-9E4F-B0B8-B0ED8B7DABDB}" destId="{65F2A5AE-A485-B340-B1C2-B9105BB1ED21}" srcOrd="8"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C7CAA96-AA05-5444-B3D1-ED5F0A3F13D7}" type="doc">
      <dgm:prSet loTypeId="urn:microsoft.com/office/officeart/2005/8/layout/process1" loCatId="" qsTypeId="urn:microsoft.com/office/officeart/2005/8/quickstyle/simple4" qsCatId="simple" csTypeId="urn:microsoft.com/office/officeart/2005/8/colors/accent1_2" csCatId="accent1" phldr="1"/>
      <dgm:spPr/>
    </dgm:pt>
    <dgm:pt modelId="{65C5E447-20FB-A540-A6B0-27831DD68381}">
      <dgm:prSet phldrT="[Text]"/>
      <dgm:spPr/>
      <dgm:t>
        <a:bodyPr/>
        <a:lstStyle/>
        <a:p>
          <a:r>
            <a:rPr lang="en-US" dirty="0" smtClean="0"/>
            <a:t>Get Raw Data</a:t>
          </a:r>
          <a:endParaRPr lang="en-US" dirty="0"/>
        </a:p>
      </dgm:t>
    </dgm:pt>
    <dgm:pt modelId="{0832AF72-3FEB-BF4D-90F0-11D396AF1DA6}" type="parTrans" cxnId="{FA067CF8-5C07-9A46-A819-989B3DB56546}">
      <dgm:prSet/>
      <dgm:spPr/>
      <dgm:t>
        <a:bodyPr/>
        <a:lstStyle/>
        <a:p>
          <a:endParaRPr lang="en-US"/>
        </a:p>
      </dgm:t>
    </dgm:pt>
    <dgm:pt modelId="{35443FBE-3058-EF4F-BB4D-6EF2226F3556}" type="sibTrans" cxnId="{FA067CF8-5C07-9A46-A819-989B3DB56546}">
      <dgm:prSet/>
      <dgm:spPr/>
      <dgm:t>
        <a:bodyPr/>
        <a:lstStyle/>
        <a:p>
          <a:endParaRPr lang="en-US"/>
        </a:p>
      </dgm:t>
    </dgm:pt>
    <dgm:pt modelId="{D77573B8-7A74-6146-9172-216310A589BD}">
      <dgm:prSet phldrT="[Text]"/>
      <dgm:spPr/>
      <dgm:t>
        <a:bodyPr/>
        <a:lstStyle/>
        <a:p>
          <a:r>
            <a:rPr lang="en-US" dirty="0" smtClean="0"/>
            <a:t>Feature Engineering</a:t>
          </a:r>
          <a:endParaRPr lang="en-US" dirty="0"/>
        </a:p>
      </dgm:t>
    </dgm:pt>
    <dgm:pt modelId="{277A0365-56EB-E44E-9964-4B13744B5D03}" type="parTrans" cxnId="{F82AFECE-8DE4-8F44-B637-F4555742B1D5}">
      <dgm:prSet/>
      <dgm:spPr/>
      <dgm:t>
        <a:bodyPr/>
        <a:lstStyle/>
        <a:p>
          <a:endParaRPr lang="en-US"/>
        </a:p>
      </dgm:t>
    </dgm:pt>
    <dgm:pt modelId="{0EF7F2CF-70C9-3D42-90C8-BAFF0DA2F3CF}" type="sibTrans" cxnId="{F82AFECE-8DE4-8F44-B637-F4555742B1D5}">
      <dgm:prSet/>
      <dgm:spPr/>
      <dgm:t>
        <a:bodyPr/>
        <a:lstStyle/>
        <a:p>
          <a:endParaRPr lang="en-US"/>
        </a:p>
      </dgm:t>
    </dgm:pt>
    <dgm:pt modelId="{BB8BA4F8-F29E-D94E-8596-3EF05F639C2D}">
      <dgm:prSet phldrT="[Text]"/>
      <dgm:spPr/>
      <dgm:t>
        <a:bodyPr/>
        <a:lstStyle/>
        <a:p>
          <a:r>
            <a:rPr lang="en-US" dirty="0" smtClean="0"/>
            <a:t>Train a model</a:t>
          </a:r>
          <a:endParaRPr lang="en-US" dirty="0"/>
        </a:p>
      </dgm:t>
    </dgm:pt>
    <dgm:pt modelId="{D478CFF9-C413-AB4D-8D27-41BF4A76298D}" type="parTrans" cxnId="{B3AD339E-C74B-A34F-9FEC-542848927447}">
      <dgm:prSet/>
      <dgm:spPr/>
      <dgm:t>
        <a:bodyPr/>
        <a:lstStyle/>
        <a:p>
          <a:endParaRPr lang="en-US"/>
        </a:p>
      </dgm:t>
    </dgm:pt>
    <dgm:pt modelId="{8C223F17-C130-384C-953B-D17C003F122A}" type="sibTrans" cxnId="{B3AD339E-C74B-A34F-9FEC-542848927447}">
      <dgm:prSet/>
      <dgm:spPr/>
      <dgm:t>
        <a:bodyPr/>
        <a:lstStyle/>
        <a:p>
          <a:endParaRPr lang="en-US"/>
        </a:p>
      </dgm:t>
    </dgm:pt>
    <dgm:pt modelId="{01567E5E-EF8A-F542-ACB5-B2327FF2AD34}">
      <dgm:prSet phldrT="[Text]"/>
      <dgm:spPr/>
      <dgm:t>
        <a:bodyPr/>
        <a:lstStyle/>
        <a:p>
          <a:r>
            <a:rPr lang="en-US" dirty="0" smtClean="0"/>
            <a:t>Test model</a:t>
          </a:r>
          <a:endParaRPr lang="en-US" dirty="0"/>
        </a:p>
      </dgm:t>
    </dgm:pt>
    <dgm:pt modelId="{71732507-80BB-2149-875B-4AC662DA8AA5}" type="parTrans" cxnId="{3734A490-ADF3-9B47-9656-7FF171E96953}">
      <dgm:prSet/>
      <dgm:spPr/>
      <dgm:t>
        <a:bodyPr/>
        <a:lstStyle/>
        <a:p>
          <a:endParaRPr lang="en-US"/>
        </a:p>
      </dgm:t>
    </dgm:pt>
    <dgm:pt modelId="{BAE0AD72-DF2A-FE43-A575-D3C21DC02180}" type="sibTrans" cxnId="{3734A490-ADF3-9B47-9656-7FF171E96953}">
      <dgm:prSet/>
      <dgm:spPr/>
      <dgm:t>
        <a:bodyPr/>
        <a:lstStyle/>
        <a:p>
          <a:endParaRPr lang="en-US"/>
        </a:p>
      </dgm:t>
    </dgm:pt>
    <dgm:pt modelId="{7E275EC5-FF55-5941-9BC6-1E500072B657}">
      <dgm:prSet phldrT="[Text]"/>
      <dgm:spPr/>
      <dgm:t>
        <a:bodyPr/>
        <a:lstStyle/>
        <a:p>
          <a:r>
            <a:rPr lang="en-US" dirty="0" smtClean="0"/>
            <a:t>Deploy and use model</a:t>
          </a:r>
          <a:endParaRPr lang="en-US" dirty="0"/>
        </a:p>
      </dgm:t>
    </dgm:pt>
    <dgm:pt modelId="{BD6D820F-4B05-454E-B46A-1C8F12566890}" type="parTrans" cxnId="{06D3EC74-67F0-6940-8808-FDBC4849C094}">
      <dgm:prSet/>
      <dgm:spPr/>
      <dgm:t>
        <a:bodyPr/>
        <a:lstStyle/>
        <a:p>
          <a:endParaRPr lang="en-US"/>
        </a:p>
      </dgm:t>
    </dgm:pt>
    <dgm:pt modelId="{909C6515-11E4-F24C-898D-E99902B5DB15}" type="sibTrans" cxnId="{06D3EC74-67F0-6940-8808-FDBC4849C094}">
      <dgm:prSet/>
      <dgm:spPr/>
      <dgm:t>
        <a:bodyPr/>
        <a:lstStyle/>
        <a:p>
          <a:endParaRPr lang="en-US"/>
        </a:p>
      </dgm:t>
    </dgm:pt>
    <dgm:pt modelId="{D436F9CC-AA57-9E4F-B0B8-B0ED8B7DABDB}" type="pres">
      <dgm:prSet presAssocID="{CC7CAA96-AA05-5444-B3D1-ED5F0A3F13D7}" presName="Name0" presStyleCnt="0">
        <dgm:presLayoutVars>
          <dgm:dir/>
          <dgm:resizeHandles val="exact"/>
        </dgm:presLayoutVars>
      </dgm:prSet>
      <dgm:spPr/>
    </dgm:pt>
    <dgm:pt modelId="{C2018C68-BE9A-E140-B3F8-7A00195E2CC7}" type="pres">
      <dgm:prSet presAssocID="{65C5E447-20FB-A540-A6B0-27831DD68381}" presName="node" presStyleLbl="node1" presStyleIdx="0" presStyleCnt="5">
        <dgm:presLayoutVars>
          <dgm:bulletEnabled val="1"/>
        </dgm:presLayoutVars>
      </dgm:prSet>
      <dgm:spPr/>
      <dgm:t>
        <a:bodyPr/>
        <a:lstStyle/>
        <a:p>
          <a:endParaRPr lang="en-US"/>
        </a:p>
      </dgm:t>
    </dgm:pt>
    <dgm:pt modelId="{4C10ABDD-1ECA-424B-B5BA-282D84C05F0D}" type="pres">
      <dgm:prSet presAssocID="{35443FBE-3058-EF4F-BB4D-6EF2226F3556}" presName="sibTrans" presStyleLbl="sibTrans2D1" presStyleIdx="0" presStyleCnt="4"/>
      <dgm:spPr/>
    </dgm:pt>
    <dgm:pt modelId="{0DE05BA3-E5A7-2F4F-8BED-892C7CB12AA1}" type="pres">
      <dgm:prSet presAssocID="{35443FBE-3058-EF4F-BB4D-6EF2226F3556}" presName="connectorText" presStyleLbl="sibTrans2D1" presStyleIdx="0" presStyleCnt="4"/>
      <dgm:spPr/>
    </dgm:pt>
    <dgm:pt modelId="{0738C467-87A8-D145-84EB-94FF41AAAA1B}" type="pres">
      <dgm:prSet presAssocID="{D77573B8-7A74-6146-9172-216310A589BD}" presName="node" presStyleLbl="node1" presStyleIdx="1" presStyleCnt="5">
        <dgm:presLayoutVars>
          <dgm:bulletEnabled val="1"/>
        </dgm:presLayoutVars>
      </dgm:prSet>
      <dgm:spPr/>
    </dgm:pt>
    <dgm:pt modelId="{479B306E-8A6B-EB44-992C-7008661739E3}" type="pres">
      <dgm:prSet presAssocID="{0EF7F2CF-70C9-3D42-90C8-BAFF0DA2F3CF}" presName="sibTrans" presStyleLbl="sibTrans2D1" presStyleIdx="1" presStyleCnt="4"/>
      <dgm:spPr/>
    </dgm:pt>
    <dgm:pt modelId="{D459701F-5416-8A48-BECA-5179FE16F234}" type="pres">
      <dgm:prSet presAssocID="{0EF7F2CF-70C9-3D42-90C8-BAFF0DA2F3CF}" presName="connectorText" presStyleLbl="sibTrans2D1" presStyleIdx="1" presStyleCnt="4"/>
      <dgm:spPr/>
    </dgm:pt>
    <dgm:pt modelId="{9EAC301B-B8DB-3846-B655-1D14C02787E7}" type="pres">
      <dgm:prSet presAssocID="{BB8BA4F8-F29E-D94E-8596-3EF05F639C2D}" presName="node" presStyleLbl="node1" presStyleIdx="2" presStyleCnt="5" custLinFactNeighborX="837" custLinFactNeighborY="-716">
        <dgm:presLayoutVars>
          <dgm:bulletEnabled val="1"/>
        </dgm:presLayoutVars>
      </dgm:prSet>
      <dgm:spPr/>
    </dgm:pt>
    <dgm:pt modelId="{2B10AE03-64D9-AA4E-B0DC-0E0374481BD2}" type="pres">
      <dgm:prSet presAssocID="{8C223F17-C130-384C-953B-D17C003F122A}" presName="sibTrans" presStyleLbl="sibTrans2D1" presStyleIdx="2" presStyleCnt="4"/>
      <dgm:spPr/>
    </dgm:pt>
    <dgm:pt modelId="{EF15B9B3-7FFA-FC4E-99E8-7B53576F23B9}" type="pres">
      <dgm:prSet presAssocID="{8C223F17-C130-384C-953B-D17C003F122A}" presName="connectorText" presStyleLbl="sibTrans2D1" presStyleIdx="2" presStyleCnt="4"/>
      <dgm:spPr/>
    </dgm:pt>
    <dgm:pt modelId="{91926B54-9EE3-8344-ADF3-DFA7097F53C3}" type="pres">
      <dgm:prSet presAssocID="{01567E5E-EF8A-F542-ACB5-B2327FF2AD34}" presName="node" presStyleLbl="node1" presStyleIdx="3" presStyleCnt="5">
        <dgm:presLayoutVars>
          <dgm:bulletEnabled val="1"/>
        </dgm:presLayoutVars>
      </dgm:prSet>
      <dgm:spPr/>
      <dgm:t>
        <a:bodyPr/>
        <a:lstStyle/>
        <a:p>
          <a:endParaRPr lang="en-US"/>
        </a:p>
      </dgm:t>
    </dgm:pt>
    <dgm:pt modelId="{B4BC7E97-5A16-3948-9917-F755EBC641D1}" type="pres">
      <dgm:prSet presAssocID="{BAE0AD72-DF2A-FE43-A575-D3C21DC02180}" presName="sibTrans" presStyleLbl="sibTrans2D1" presStyleIdx="3" presStyleCnt="4"/>
      <dgm:spPr/>
    </dgm:pt>
    <dgm:pt modelId="{E0D5CE62-C61F-2F4F-8F1F-AE2F7AC4577B}" type="pres">
      <dgm:prSet presAssocID="{BAE0AD72-DF2A-FE43-A575-D3C21DC02180}" presName="connectorText" presStyleLbl="sibTrans2D1" presStyleIdx="3" presStyleCnt="4"/>
      <dgm:spPr/>
    </dgm:pt>
    <dgm:pt modelId="{65F2A5AE-A485-B340-B1C2-B9105BB1ED21}" type="pres">
      <dgm:prSet presAssocID="{7E275EC5-FF55-5941-9BC6-1E500072B657}" presName="node" presStyleLbl="node1" presStyleIdx="4" presStyleCnt="5">
        <dgm:presLayoutVars>
          <dgm:bulletEnabled val="1"/>
        </dgm:presLayoutVars>
      </dgm:prSet>
      <dgm:spPr/>
    </dgm:pt>
  </dgm:ptLst>
  <dgm:cxnLst>
    <dgm:cxn modelId="{748E74CE-CE3F-FD45-9CD2-4CE8A2608268}" type="presOf" srcId="{D77573B8-7A74-6146-9172-216310A589BD}" destId="{0738C467-87A8-D145-84EB-94FF41AAAA1B}" srcOrd="0" destOrd="0" presId="urn:microsoft.com/office/officeart/2005/8/layout/process1"/>
    <dgm:cxn modelId="{FA067CF8-5C07-9A46-A819-989B3DB56546}" srcId="{CC7CAA96-AA05-5444-B3D1-ED5F0A3F13D7}" destId="{65C5E447-20FB-A540-A6B0-27831DD68381}" srcOrd="0" destOrd="0" parTransId="{0832AF72-3FEB-BF4D-90F0-11D396AF1DA6}" sibTransId="{35443FBE-3058-EF4F-BB4D-6EF2226F3556}"/>
    <dgm:cxn modelId="{B3AD339E-C74B-A34F-9FEC-542848927447}" srcId="{CC7CAA96-AA05-5444-B3D1-ED5F0A3F13D7}" destId="{BB8BA4F8-F29E-D94E-8596-3EF05F639C2D}" srcOrd="2" destOrd="0" parTransId="{D478CFF9-C413-AB4D-8D27-41BF4A76298D}" sibTransId="{8C223F17-C130-384C-953B-D17C003F122A}"/>
    <dgm:cxn modelId="{06D3EC74-67F0-6940-8808-FDBC4849C094}" srcId="{CC7CAA96-AA05-5444-B3D1-ED5F0A3F13D7}" destId="{7E275EC5-FF55-5941-9BC6-1E500072B657}" srcOrd="4" destOrd="0" parTransId="{BD6D820F-4B05-454E-B46A-1C8F12566890}" sibTransId="{909C6515-11E4-F24C-898D-E99902B5DB15}"/>
    <dgm:cxn modelId="{3734A490-ADF3-9B47-9656-7FF171E96953}" srcId="{CC7CAA96-AA05-5444-B3D1-ED5F0A3F13D7}" destId="{01567E5E-EF8A-F542-ACB5-B2327FF2AD34}" srcOrd="3" destOrd="0" parTransId="{71732507-80BB-2149-875B-4AC662DA8AA5}" sibTransId="{BAE0AD72-DF2A-FE43-A575-D3C21DC02180}"/>
    <dgm:cxn modelId="{3249381A-9D3C-0940-89FD-DF2D37546E85}" type="presOf" srcId="{65C5E447-20FB-A540-A6B0-27831DD68381}" destId="{C2018C68-BE9A-E140-B3F8-7A00195E2CC7}" srcOrd="0" destOrd="0" presId="urn:microsoft.com/office/officeart/2005/8/layout/process1"/>
    <dgm:cxn modelId="{6973DE20-FE67-054B-8B85-822627C8420D}" type="presOf" srcId="{35443FBE-3058-EF4F-BB4D-6EF2226F3556}" destId="{0DE05BA3-E5A7-2F4F-8BED-892C7CB12AA1}" srcOrd="1" destOrd="0" presId="urn:microsoft.com/office/officeart/2005/8/layout/process1"/>
    <dgm:cxn modelId="{D5F9975B-2B36-624B-94FD-D0137F8AFFD2}" type="presOf" srcId="{BB8BA4F8-F29E-D94E-8596-3EF05F639C2D}" destId="{9EAC301B-B8DB-3846-B655-1D14C02787E7}" srcOrd="0" destOrd="0" presId="urn:microsoft.com/office/officeart/2005/8/layout/process1"/>
    <dgm:cxn modelId="{79C80929-3DCF-CC44-B583-716A456DEE0D}" type="presOf" srcId="{7E275EC5-FF55-5941-9BC6-1E500072B657}" destId="{65F2A5AE-A485-B340-B1C2-B9105BB1ED21}" srcOrd="0" destOrd="0" presId="urn:microsoft.com/office/officeart/2005/8/layout/process1"/>
    <dgm:cxn modelId="{CB7C9A58-1660-E047-9ED2-7A6EEA3E4BA2}" type="presOf" srcId="{BAE0AD72-DF2A-FE43-A575-D3C21DC02180}" destId="{E0D5CE62-C61F-2F4F-8F1F-AE2F7AC4577B}" srcOrd="1" destOrd="0" presId="urn:microsoft.com/office/officeart/2005/8/layout/process1"/>
    <dgm:cxn modelId="{7B9CA3F2-B3C8-FE42-8713-B6E4E90BE9B8}" type="presOf" srcId="{35443FBE-3058-EF4F-BB4D-6EF2226F3556}" destId="{4C10ABDD-1ECA-424B-B5BA-282D84C05F0D}" srcOrd="0" destOrd="0" presId="urn:microsoft.com/office/officeart/2005/8/layout/process1"/>
    <dgm:cxn modelId="{8090CCC6-A11D-CD4C-8D27-26C2A152EC71}" type="presOf" srcId="{0EF7F2CF-70C9-3D42-90C8-BAFF0DA2F3CF}" destId="{D459701F-5416-8A48-BECA-5179FE16F234}" srcOrd="1" destOrd="0" presId="urn:microsoft.com/office/officeart/2005/8/layout/process1"/>
    <dgm:cxn modelId="{EF6E4862-892D-0A44-B829-21C1780B30F6}" type="presOf" srcId="{0EF7F2CF-70C9-3D42-90C8-BAFF0DA2F3CF}" destId="{479B306E-8A6B-EB44-992C-7008661739E3}" srcOrd="0" destOrd="0" presId="urn:microsoft.com/office/officeart/2005/8/layout/process1"/>
    <dgm:cxn modelId="{507F2414-B344-7B43-934C-7DB93D85C201}" type="presOf" srcId="{CC7CAA96-AA05-5444-B3D1-ED5F0A3F13D7}" destId="{D436F9CC-AA57-9E4F-B0B8-B0ED8B7DABDB}" srcOrd="0" destOrd="0" presId="urn:microsoft.com/office/officeart/2005/8/layout/process1"/>
    <dgm:cxn modelId="{F82AFECE-8DE4-8F44-B637-F4555742B1D5}" srcId="{CC7CAA96-AA05-5444-B3D1-ED5F0A3F13D7}" destId="{D77573B8-7A74-6146-9172-216310A589BD}" srcOrd="1" destOrd="0" parTransId="{277A0365-56EB-E44E-9964-4B13744B5D03}" sibTransId="{0EF7F2CF-70C9-3D42-90C8-BAFF0DA2F3CF}"/>
    <dgm:cxn modelId="{F24DFCE5-AEC2-434B-92E8-F06733F49EB7}" type="presOf" srcId="{8C223F17-C130-384C-953B-D17C003F122A}" destId="{2B10AE03-64D9-AA4E-B0DC-0E0374481BD2}" srcOrd="0" destOrd="0" presId="urn:microsoft.com/office/officeart/2005/8/layout/process1"/>
    <dgm:cxn modelId="{84134EB6-0043-2E44-8761-7594FCA40651}" type="presOf" srcId="{BAE0AD72-DF2A-FE43-A575-D3C21DC02180}" destId="{B4BC7E97-5A16-3948-9917-F755EBC641D1}" srcOrd="0" destOrd="0" presId="urn:microsoft.com/office/officeart/2005/8/layout/process1"/>
    <dgm:cxn modelId="{E189BAF3-BA36-7C4E-93A7-C2A34CC1BA8B}" type="presOf" srcId="{01567E5E-EF8A-F542-ACB5-B2327FF2AD34}" destId="{91926B54-9EE3-8344-ADF3-DFA7097F53C3}" srcOrd="0" destOrd="0" presId="urn:microsoft.com/office/officeart/2005/8/layout/process1"/>
    <dgm:cxn modelId="{E5B6C145-1209-0E43-9267-210665670064}" type="presOf" srcId="{8C223F17-C130-384C-953B-D17C003F122A}" destId="{EF15B9B3-7FFA-FC4E-99E8-7B53576F23B9}" srcOrd="1" destOrd="0" presId="urn:microsoft.com/office/officeart/2005/8/layout/process1"/>
    <dgm:cxn modelId="{0404A0E6-363D-4743-8DB4-4E87C89767CE}" type="presParOf" srcId="{D436F9CC-AA57-9E4F-B0B8-B0ED8B7DABDB}" destId="{C2018C68-BE9A-E140-B3F8-7A00195E2CC7}" srcOrd="0" destOrd="0" presId="urn:microsoft.com/office/officeart/2005/8/layout/process1"/>
    <dgm:cxn modelId="{EBEA9FE0-A569-8249-B328-ED83C6309E8C}" type="presParOf" srcId="{D436F9CC-AA57-9E4F-B0B8-B0ED8B7DABDB}" destId="{4C10ABDD-1ECA-424B-B5BA-282D84C05F0D}" srcOrd="1" destOrd="0" presId="urn:microsoft.com/office/officeart/2005/8/layout/process1"/>
    <dgm:cxn modelId="{E9C1A6FA-7FDE-4A40-B577-B1EE1D99BF92}" type="presParOf" srcId="{4C10ABDD-1ECA-424B-B5BA-282D84C05F0D}" destId="{0DE05BA3-E5A7-2F4F-8BED-892C7CB12AA1}" srcOrd="0" destOrd="0" presId="urn:microsoft.com/office/officeart/2005/8/layout/process1"/>
    <dgm:cxn modelId="{AB5F218B-02CB-A340-95AC-81F788900516}" type="presParOf" srcId="{D436F9CC-AA57-9E4F-B0B8-B0ED8B7DABDB}" destId="{0738C467-87A8-D145-84EB-94FF41AAAA1B}" srcOrd="2" destOrd="0" presId="urn:microsoft.com/office/officeart/2005/8/layout/process1"/>
    <dgm:cxn modelId="{9E6570A9-EBE6-CC42-927A-F5D4A0AB2725}" type="presParOf" srcId="{D436F9CC-AA57-9E4F-B0B8-B0ED8B7DABDB}" destId="{479B306E-8A6B-EB44-992C-7008661739E3}" srcOrd="3" destOrd="0" presId="urn:microsoft.com/office/officeart/2005/8/layout/process1"/>
    <dgm:cxn modelId="{5B24996E-AF83-E445-AE0E-76389AED88F7}" type="presParOf" srcId="{479B306E-8A6B-EB44-992C-7008661739E3}" destId="{D459701F-5416-8A48-BECA-5179FE16F234}" srcOrd="0" destOrd="0" presId="urn:microsoft.com/office/officeart/2005/8/layout/process1"/>
    <dgm:cxn modelId="{53EAEC03-1B37-164B-B625-ECAF169B47F2}" type="presParOf" srcId="{D436F9CC-AA57-9E4F-B0B8-B0ED8B7DABDB}" destId="{9EAC301B-B8DB-3846-B655-1D14C02787E7}" srcOrd="4" destOrd="0" presId="urn:microsoft.com/office/officeart/2005/8/layout/process1"/>
    <dgm:cxn modelId="{6F7F8E20-F0B0-834C-B28B-549E3FA596B2}" type="presParOf" srcId="{D436F9CC-AA57-9E4F-B0B8-B0ED8B7DABDB}" destId="{2B10AE03-64D9-AA4E-B0DC-0E0374481BD2}" srcOrd="5" destOrd="0" presId="urn:microsoft.com/office/officeart/2005/8/layout/process1"/>
    <dgm:cxn modelId="{870DE26B-95B2-644A-8E55-C56C2613CFC9}" type="presParOf" srcId="{2B10AE03-64D9-AA4E-B0DC-0E0374481BD2}" destId="{EF15B9B3-7FFA-FC4E-99E8-7B53576F23B9}" srcOrd="0" destOrd="0" presId="urn:microsoft.com/office/officeart/2005/8/layout/process1"/>
    <dgm:cxn modelId="{4E0B4999-CB4B-0E44-8468-3FC3F1062B7F}" type="presParOf" srcId="{D436F9CC-AA57-9E4F-B0B8-B0ED8B7DABDB}" destId="{91926B54-9EE3-8344-ADF3-DFA7097F53C3}" srcOrd="6" destOrd="0" presId="urn:microsoft.com/office/officeart/2005/8/layout/process1"/>
    <dgm:cxn modelId="{69308121-4C1D-8B47-B31F-BBE4BB8610A1}" type="presParOf" srcId="{D436F9CC-AA57-9E4F-B0B8-B0ED8B7DABDB}" destId="{B4BC7E97-5A16-3948-9917-F755EBC641D1}" srcOrd="7" destOrd="0" presId="urn:microsoft.com/office/officeart/2005/8/layout/process1"/>
    <dgm:cxn modelId="{BD752674-63CB-EF44-AE03-23636BAD6214}" type="presParOf" srcId="{B4BC7E97-5A16-3948-9917-F755EBC641D1}" destId="{E0D5CE62-C61F-2F4F-8F1F-AE2F7AC4577B}" srcOrd="0" destOrd="0" presId="urn:microsoft.com/office/officeart/2005/8/layout/process1"/>
    <dgm:cxn modelId="{2958DC87-7071-1743-AEBC-372D6568C9D9}" type="presParOf" srcId="{D436F9CC-AA57-9E4F-B0B8-B0ED8B7DABDB}" destId="{65F2A5AE-A485-B340-B1C2-B9105BB1ED21}" srcOrd="8"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C7CAA96-AA05-5444-B3D1-ED5F0A3F13D7}" type="doc">
      <dgm:prSet loTypeId="urn:microsoft.com/office/officeart/2005/8/layout/process1" loCatId="" qsTypeId="urn:microsoft.com/office/officeart/2005/8/quickstyle/simple4" qsCatId="simple" csTypeId="urn:microsoft.com/office/officeart/2005/8/colors/accent1_2" csCatId="accent1" phldr="1"/>
      <dgm:spPr/>
    </dgm:pt>
    <dgm:pt modelId="{65C5E447-20FB-A540-A6B0-27831DD68381}">
      <dgm:prSet phldrT="[Text]"/>
      <dgm:spPr/>
      <dgm:t>
        <a:bodyPr/>
        <a:lstStyle/>
        <a:p>
          <a:r>
            <a:rPr lang="en-US" dirty="0" smtClean="0"/>
            <a:t>Get Raw Data</a:t>
          </a:r>
          <a:endParaRPr lang="en-US" dirty="0"/>
        </a:p>
      </dgm:t>
    </dgm:pt>
    <dgm:pt modelId="{0832AF72-3FEB-BF4D-90F0-11D396AF1DA6}" type="parTrans" cxnId="{FA067CF8-5C07-9A46-A819-989B3DB56546}">
      <dgm:prSet/>
      <dgm:spPr/>
      <dgm:t>
        <a:bodyPr/>
        <a:lstStyle/>
        <a:p>
          <a:endParaRPr lang="en-US"/>
        </a:p>
      </dgm:t>
    </dgm:pt>
    <dgm:pt modelId="{35443FBE-3058-EF4F-BB4D-6EF2226F3556}" type="sibTrans" cxnId="{FA067CF8-5C07-9A46-A819-989B3DB56546}">
      <dgm:prSet/>
      <dgm:spPr/>
      <dgm:t>
        <a:bodyPr/>
        <a:lstStyle/>
        <a:p>
          <a:endParaRPr lang="en-US"/>
        </a:p>
      </dgm:t>
    </dgm:pt>
    <dgm:pt modelId="{D77573B8-7A74-6146-9172-216310A589BD}">
      <dgm:prSet phldrT="[Text]"/>
      <dgm:spPr/>
      <dgm:t>
        <a:bodyPr/>
        <a:lstStyle/>
        <a:p>
          <a:r>
            <a:rPr lang="en-US" dirty="0" smtClean="0"/>
            <a:t>Feature Engineering</a:t>
          </a:r>
          <a:endParaRPr lang="en-US" dirty="0"/>
        </a:p>
      </dgm:t>
    </dgm:pt>
    <dgm:pt modelId="{277A0365-56EB-E44E-9964-4B13744B5D03}" type="parTrans" cxnId="{F82AFECE-8DE4-8F44-B637-F4555742B1D5}">
      <dgm:prSet/>
      <dgm:spPr/>
      <dgm:t>
        <a:bodyPr/>
        <a:lstStyle/>
        <a:p>
          <a:endParaRPr lang="en-US"/>
        </a:p>
      </dgm:t>
    </dgm:pt>
    <dgm:pt modelId="{0EF7F2CF-70C9-3D42-90C8-BAFF0DA2F3CF}" type="sibTrans" cxnId="{F82AFECE-8DE4-8F44-B637-F4555742B1D5}">
      <dgm:prSet/>
      <dgm:spPr/>
      <dgm:t>
        <a:bodyPr/>
        <a:lstStyle/>
        <a:p>
          <a:endParaRPr lang="en-US"/>
        </a:p>
      </dgm:t>
    </dgm:pt>
    <dgm:pt modelId="{BB8BA4F8-F29E-D94E-8596-3EF05F639C2D}">
      <dgm:prSet phldrT="[Text]"/>
      <dgm:spPr/>
      <dgm:t>
        <a:bodyPr/>
        <a:lstStyle/>
        <a:p>
          <a:r>
            <a:rPr lang="en-US" dirty="0" smtClean="0"/>
            <a:t>Train a model</a:t>
          </a:r>
          <a:endParaRPr lang="en-US" dirty="0"/>
        </a:p>
      </dgm:t>
    </dgm:pt>
    <dgm:pt modelId="{D478CFF9-C413-AB4D-8D27-41BF4A76298D}" type="parTrans" cxnId="{B3AD339E-C74B-A34F-9FEC-542848927447}">
      <dgm:prSet/>
      <dgm:spPr/>
      <dgm:t>
        <a:bodyPr/>
        <a:lstStyle/>
        <a:p>
          <a:endParaRPr lang="en-US"/>
        </a:p>
      </dgm:t>
    </dgm:pt>
    <dgm:pt modelId="{8C223F17-C130-384C-953B-D17C003F122A}" type="sibTrans" cxnId="{B3AD339E-C74B-A34F-9FEC-542848927447}">
      <dgm:prSet/>
      <dgm:spPr/>
      <dgm:t>
        <a:bodyPr/>
        <a:lstStyle/>
        <a:p>
          <a:endParaRPr lang="en-US"/>
        </a:p>
      </dgm:t>
    </dgm:pt>
    <dgm:pt modelId="{01567E5E-EF8A-F542-ACB5-B2327FF2AD34}">
      <dgm:prSet phldrT="[Text]"/>
      <dgm:spPr/>
      <dgm:t>
        <a:bodyPr/>
        <a:lstStyle/>
        <a:p>
          <a:r>
            <a:rPr lang="en-US" dirty="0" smtClean="0"/>
            <a:t>Test model</a:t>
          </a:r>
          <a:endParaRPr lang="en-US" dirty="0"/>
        </a:p>
      </dgm:t>
    </dgm:pt>
    <dgm:pt modelId="{71732507-80BB-2149-875B-4AC662DA8AA5}" type="parTrans" cxnId="{3734A490-ADF3-9B47-9656-7FF171E96953}">
      <dgm:prSet/>
      <dgm:spPr/>
      <dgm:t>
        <a:bodyPr/>
        <a:lstStyle/>
        <a:p>
          <a:endParaRPr lang="en-US"/>
        </a:p>
      </dgm:t>
    </dgm:pt>
    <dgm:pt modelId="{BAE0AD72-DF2A-FE43-A575-D3C21DC02180}" type="sibTrans" cxnId="{3734A490-ADF3-9B47-9656-7FF171E96953}">
      <dgm:prSet/>
      <dgm:spPr/>
      <dgm:t>
        <a:bodyPr/>
        <a:lstStyle/>
        <a:p>
          <a:endParaRPr lang="en-US"/>
        </a:p>
      </dgm:t>
    </dgm:pt>
    <dgm:pt modelId="{7E275EC5-FF55-5941-9BC6-1E500072B657}">
      <dgm:prSet phldrT="[Text]"/>
      <dgm:spPr/>
      <dgm:t>
        <a:bodyPr/>
        <a:lstStyle/>
        <a:p>
          <a:r>
            <a:rPr lang="en-US" dirty="0" smtClean="0"/>
            <a:t>Deploy and use model</a:t>
          </a:r>
          <a:endParaRPr lang="en-US" dirty="0"/>
        </a:p>
      </dgm:t>
    </dgm:pt>
    <dgm:pt modelId="{BD6D820F-4B05-454E-B46A-1C8F12566890}" type="parTrans" cxnId="{06D3EC74-67F0-6940-8808-FDBC4849C094}">
      <dgm:prSet/>
      <dgm:spPr/>
      <dgm:t>
        <a:bodyPr/>
        <a:lstStyle/>
        <a:p>
          <a:endParaRPr lang="en-US"/>
        </a:p>
      </dgm:t>
    </dgm:pt>
    <dgm:pt modelId="{909C6515-11E4-F24C-898D-E99902B5DB15}" type="sibTrans" cxnId="{06D3EC74-67F0-6940-8808-FDBC4849C094}">
      <dgm:prSet/>
      <dgm:spPr/>
      <dgm:t>
        <a:bodyPr/>
        <a:lstStyle/>
        <a:p>
          <a:endParaRPr lang="en-US"/>
        </a:p>
      </dgm:t>
    </dgm:pt>
    <dgm:pt modelId="{D436F9CC-AA57-9E4F-B0B8-B0ED8B7DABDB}" type="pres">
      <dgm:prSet presAssocID="{CC7CAA96-AA05-5444-B3D1-ED5F0A3F13D7}" presName="Name0" presStyleCnt="0">
        <dgm:presLayoutVars>
          <dgm:dir/>
          <dgm:resizeHandles val="exact"/>
        </dgm:presLayoutVars>
      </dgm:prSet>
      <dgm:spPr/>
    </dgm:pt>
    <dgm:pt modelId="{C2018C68-BE9A-E140-B3F8-7A00195E2CC7}" type="pres">
      <dgm:prSet presAssocID="{65C5E447-20FB-A540-A6B0-27831DD68381}" presName="node" presStyleLbl="node1" presStyleIdx="0" presStyleCnt="5">
        <dgm:presLayoutVars>
          <dgm:bulletEnabled val="1"/>
        </dgm:presLayoutVars>
      </dgm:prSet>
      <dgm:spPr/>
      <dgm:t>
        <a:bodyPr/>
        <a:lstStyle/>
        <a:p>
          <a:endParaRPr lang="en-US"/>
        </a:p>
      </dgm:t>
    </dgm:pt>
    <dgm:pt modelId="{4C10ABDD-1ECA-424B-B5BA-282D84C05F0D}" type="pres">
      <dgm:prSet presAssocID="{35443FBE-3058-EF4F-BB4D-6EF2226F3556}" presName="sibTrans" presStyleLbl="sibTrans2D1" presStyleIdx="0" presStyleCnt="4"/>
      <dgm:spPr/>
    </dgm:pt>
    <dgm:pt modelId="{0DE05BA3-E5A7-2F4F-8BED-892C7CB12AA1}" type="pres">
      <dgm:prSet presAssocID="{35443FBE-3058-EF4F-BB4D-6EF2226F3556}" presName="connectorText" presStyleLbl="sibTrans2D1" presStyleIdx="0" presStyleCnt="4"/>
      <dgm:spPr/>
    </dgm:pt>
    <dgm:pt modelId="{0738C467-87A8-D145-84EB-94FF41AAAA1B}" type="pres">
      <dgm:prSet presAssocID="{D77573B8-7A74-6146-9172-216310A589BD}" presName="node" presStyleLbl="node1" presStyleIdx="1" presStyleCnt="5">
        <dgm:presLayoutVars>
          <dgm:bulletEnabled val="1"/>
        </dgm:presLayoutVars>
      </dgm:prSet>
      <dgm:spPr/>
    </dgm:pt>
    <dgm:pt modelId="{479B306E-8A6B-EB44-992C-7008661739E3}" type="pres">
      <dgm:prSet presAssocID="{0EF7F2CF-70C9-3D42-90C8-BAFF0DA2F3CF}" presName="sibTrans" presStyleLbl="sibTrans2D1" presStyleIdx="1" presStyleCnt="4"/>
      <dgm:spPr/>
    </dgm:pt>
    <dgm:pt modelId="{D459701F-5416-8A48-BECA-5179FE16F234}" type="pres">
      <dgm:prSet presAssocID="{0EF7F2CF-70C9-3D42-90C8-BAFF0DA2F3CF}" presName="connectorText" presStyleLbl="sibTrans2D1" presStyleIdx="1" presStyleCnt="4"/>
      <dgm:spPr/>
    </dgm:pt>
    <dgm:pt modelId="{9EAC301B-B8DB-3846-B655-1D14C02787E7}" type="pres">
      <dgm:prSet presAssocID="{BB8BA4F8-F29E-D94E-8596-3EF05F639C2D}" presName="node" presStyleLbl="node1" presStyleIdx="2" presStyleCnt="5" custLinFactNeighborX="837" custLinFactNeighborY="-716">
        <dgm:presLayoutVars>
          <dgm:bulletEnabled val="1"/>
        </dgm:presLayoutVars>
      </dgm:prSet>
      <dgm:spPr/>
    </dgm:pt>
    <dgm:pt modelId="{2B10AE03-64D9-AA4E-B0DC-0E0374481BD2}" type="pres">
      <dgm:prSet presAssocID="{8C223F17-C130-384C-953B-D17C003F122A}" presName="sibTrans" presStyleLbl="sibTrans2D1" presStyleIdx="2" presStyleCnt="4"/>
      <dgm:spPr/>
    </dgm:pt>
    <dgm:pt modelId="{EF15B9B3-7FFA-FC4E-99E8-7B53576F23B9}" type="pres">
      <dgm:prSet presAssocID="{8C223F17-C130-384C-953B-D17C003F122A}" presName="connectorText" presStyleLbl="sibTrans2D1" presStyleIdx="2" presStyleCnt="4"/>
      <dgm:spPr/>
    </dgm:pt>
    <dgm:pt modelId="{91926B54-9EE3-8344-ADF3-DFA7097F53C3}" type="pres">
      <dgm:prSet presAssocID="{01567E5E-EF8A-F542-ACB5-B2327FF2AD34}" presName="node" presStyleLbl="node1" presStyleIdx="3" presStyleCnt="5">
        <dgm:presLayoutVars>
          <dgm:bulletEnabled val="1"/>
        </dgm:presLayoutVars>
      </dgm:prSet>
      <dgm:spPr/>
      <dgm:t>
        <a:bodyPr/>
        <a:lstStyle/>
        <a:p>
          <a:endParaRPr lang="en-US"/>
        </a:p>
      </dgm:t>
    </dgm:pt>
    <dgm:pt modelId="{B4BC7E97-5A16-3948-9917-F755EBC641D1}" type="pres">
      <dgm:prSet presAssocID="{BAE0AD72-DF2A-FE43-A575-D3C21DC02180}" presName="sibTrans" presStyleLbl="sibTrans2D1" presStyleIdx="3" presStyleCnt="4"/>
      <dgm:spPr/>
    </dgm:pt>
    <dgm:pt modelId="{E0D5CE62-C61F-2F4F-8F1F-AE2F7AC4577B}" type="pres">
      <dgm:prSet presAssocID="{BAE0AD72-DF2A-FE43-A575-D3C21DC02180}" presName="connectorText" presStyleLbl="sibTrans2D1" presStyleIdx="3" presStyleCnt="4"/>
      <dgm:spPr/>
    </dgm:pt>
    <dgm:pt modelId="{65F2A5AE-A485-B340-B1C2-B9105BB1ED21}" type="pres">
      <dgm:prSet presAssocID="{7E275EC5-FF55-5941-9BC6-1E500072B657}" presName="node" presStyleLbl="node1" presStyleIdx="4" presStyleCnt="5">
        <dgm:presLayoutVars>
          <dgm:bulletEnabled val="1"/>
        </dgm:presLayoutVars>
      </dgm:prSet>
      <dgm:spPr/>
    </dgm:pt>
  </dgm:ptLst>
  <dgm:cxnLst>
    <dgm:cxn modelId="{E3DD50BD-07B4-DA4E-ABC1-9459AFEA211D}" type="presOf" srcId="{BAE0AD72-DF2A-FE43-A575-D3C21DC02180}" destId="{B4BC7E97-5A16-3948-9917-F755EBC641D1}" srcOrd="0" destOrd="0" presId="urn:microsoft.com/office/officeart/2005/8/layout/process1"/>
    <dgm:cxn modelId="{FA067CF8-5C07-9A46-A819-989B3DB56546}" srcId="{CC7CAA96-AA05-5444-B3D1-ED5F0A3F13D7}" destId="{65C5E447-20FB-A540-A6B0-27831DD68381}" srcOrd="0" destOrd="0" parTransId="{0832AF72-3FEB-BF4D-90F0-11D396AF1DA6}" sibTransId="{35443FBE-3058-EF4F-BB4D-6EF2226F3556}"/>
    <dgm:cxn modelId="{B3AD339E-C74B-A34F-9FEC-542848927447}" srcId="{CC7CAA96-AA05-5444-B3D1-ED5F0A3F13D7}" destId="{BB8BA4F8-F29E-D94E-8596-3EF05F639C2D}" srcOrd="2" destOrd="0" parTransId="{D478CFF9-C413-AB4D-8D27-41BF4A76298D}" sibTransId="{8C223F17-C130-384C-953B-D17C003F122A}"/>
    <dgm:cxn modelId="{C49F6CA5-7C69-EC40-805A-FA7A1CBBF685}" type="presOf" srcId="{01567E5E-EF8A-F542-ACB5-B2327FF2AD34}" destId="{91926B54-9EE3-8344-ADF3-DFA7097F53C3}" srcOrd="0" destOrd="0" presId="urn:microsoft.com/office/officeart/2005/8/layout/process1"/>
    <dgm:cxn modelId="{ADC17C5D-9932-2E45-A6E6-3E185A04CA85}" type="presOf" srcId="{BB8BA4F8-F29E-D94E-8596-3EF05F639C2D}" destId="{9EAC301B-B8DB-3846-B655-1D14C02787E7}" srcOrd="0" destOrd="0" presId="urn:microsoft.com/office/officeart/2005/8/layout/process1"/>
    <dgm:cxn modelId="{4BD0FE1A-A582-0142-BE5E-9AABCDFC7285}" type="presOf" srcId="{8C223F17-C130-384C-953B-D17C003F122A}" destId="{EF15B9B3-7FFA-FC4E-99E8-7B53576F23B9}" srcOrd="1" destOrd="0" presId="urn:microsoft.com/office/officeart/2005/8/layout/process1"/>
    <dgm:cxn modelId="{7EE8F23A-B980-0F4E-B307-F27B061C4A70}" type="presOf" srcId="{0EF7F2CF-70C9-3D42-90C8-BAFF0DA2F3CF}" destId="{479B306E-8A6B-EB44-992C-7008661739E3}" srcOrd="0" destOrd="0" presId="urn:microsoft.com/office/officeart/2005/8/layout/process1"/>
    <dgm:cxn modelId="{06D3EC74-67F0-6940-8808-FDBC4849C094}" srcId="{CC7CAA96-AA05-5444-B3D1-ED5F0A3F13D7}" destId="{7E275EC5-FF55-5941-9BC6-1E500072B657}" srcOrd="4" destOrd="0" parTransId="{BD6D820F-4B05-454E-B46A-1C8F12566890}" sibTransId="{909C6515-11E4-F24C-898D-E99902B5DB15}"/>
    <dgm:cxn modelId="{B50801E1-A37D-BC42-840B-1BDA0412C26E}" type="presOf" srcId="{BAE0AD72-DF2A-FE43-A575-D3C21DC02180}" destId="{E0D5CE62-C61F-2F4F-8F1F-AE2F7AC4577B}" srcOrd="1" destOrd="0" presId="urn:microsoft.com/office/officeart/2005/8/layout/process1"/>
    <dgm:cxn modelId="{3734A490-ADF3-9B47-9656-7FF171E96953}" srcId="{CC7CAA96-AA05-5444-B3D1-ED5F0A3F13D7}" destId="{01567E5E-EF8A-F542-ACB5-B2327FF2AD34}" srcOrd="3" destOrd="0" parTransId="{71732507-80BB-2149-875B-4AC662DA8AA5}" sibTransId="{BAE0AD72-DF2A-FE43-A575-D3C21DC02180}"/>
    <dgm:cxn modelId="{18B97D69-E578-0246-A000-DE00A3AE6A1D}" type="presOf" srcId="{0EF7F2CF-70C9-3D42-90C8-BAFF0DA2F3CF}" destId="{D459701F-5416-8A48-BECA-5179FE16F234}" srcOrd="1" destOrd="0" presId="urn:microsoft.com/office/officeart/2005/8/layout/process1"/>
    <dgm:cxn modelId="{6AB293F1-38B3-534D-B5F1-5703B64B2538}" type="presOf" srcId="{D77573B8-7A74-6146-9172-216310A589BD}" destId="{0738C467-87A8-D145-84EB-94FF41AAAA1B}" srcOrd="0" destOrd="0" presId="urn:microsoft.com/office/officeart/2005/8/layout/process1"/>
    <dgm:cxn modelId="{AC35B3B0-2BCD-A143-AC9C-125DA6FF023B}" type="presOf" srcId="{7E275EC5-FF55-5941-9BC6-1E500072B657}" destId="{65F2A5AE-A485-B340-B1C2-B9105BB1ED21}" srcOrd="0" destOrd="0" presId="urn:microsoft.com/office/officeart/2005/8/layout/process1"/>
    <dgm:cxn modelId="{F82AFECE-8DE4-8F44-B637-F4555742B1D5}" srcId="{CC7CAA96-AA05-5444-B3D1-ED5F0A3F13D7}" destId="{D77573B8-7A74-6146-9172-216310A589BD}" srcOrd="1" destOrd="0" parTransId="{277A0365-56EB-E44E-9964-4B13744B5D03}" sibTransId="{0EF7F2CF-70C9-3D42-90C8-BAFF0DA2F3CF}"/>
    <dgm:cxn modelId="{A67493A1-2EDC-AC46-982C-8B87A80B7741}" type="presOf" srcId="{8C223F17-C130-384C-953B-D17C003F122A}" destId="{2B10AE03-64D9-AA4E-B0DC-0E0374481BD2}" srcOrd="0" destOrd="0" presId="urn:microsoft.com/office/officeart/2005/8/layout/process1"/>
    <dgm:cxn modelId="{BC83FB64-525F-1F47-8E17-AE9F6278CE57}" type="presOf" srcId="{35443FBE-3058-EF4F-BB4D-6EF2226F3556}" destId="{0DE05BA3-E5A7-2F4F-8BED-892C7CB12AA1}" srcOrd="1" destOrd="0" presId="urn:microsoft.com/office/officeart/2005/8/layout/process1"/>
    <dgm:cxn modelId="{B2B82194-1694-984B-A4F3-C2D792E687C1}" type="presOf" srcId="{65C5E447-20FB-A540-A6B0-27831DD68381}" destId="{C2018C68-BE9A-E140-B3F8-7A00195E2CC7}" srcOrd="0" destOrd="0" presId="urn:microsoft.com/office/officeart/2005/8/layout/process1"/>
    <dgm:cxn modelId="{38765003-87ED-FD4D-B2CC-B89BCB1C8C3B}" type="presOf" srcId="{CC7CAA96-AA05-5444-B3D1-ED5F0A3F13D7}" destId="{D436F9CC-AA57-9E4F-B0B8-B0ED8B7DABDB}" srcOrd="0" destOrd="0" presId="urn:microsoft.com/office/officeart/2005/8/layout/process1"/>
    <dgm:cxn modelId="{22410367-F213-D14C-B832-AB62B2051721}" type="presOf" srcId="{35443FBE-3058-EF4F-BB4D-6EF2226F3556}" destId="{4C10ABDD-1ECA-424B-B5BA-282D84C05F0D}" srcOrd="0" destOrd="0" presId="urn:microsoft.com/office/officeart/2005/8/layout/process1"/>
    <dgm:cxn modelId="{B749497A-24D2-2544-B6D0-E3B9BEB035D6}" type="presParOf" srcId="{D436F9CC-AA57-9E4F-B0B8-B0ED8B7DABDB}" destId="{C2018C68-BE9A-E140-B3F8-7A00195E2CC7}" srcOrd="0" destOrd="0" presId="urn:microsoft.com/office/officeart/2005/8/layout/process1"/>
    <dgm:cxn modelId="{8A0E6A3B-0607-854D-BBD7-7526F94FE0F6}" type="presParOf" srcId="{D436F9CC-AA57-9E4F-B0B8-B0ED8B7DABDB}" destId="{4C10ABDD-1ECA-424B-B5BA-282D84C05F0D}" srcOrd="1" destOrd="0" presId="urn:microsoft.com/office/officeart/2005/8/layout/process1"/>
    <dgm:cxn modelId="{D12C36DA-1FB5-2441-8FDD-987338CA8B6E}" type="presParOf" srcId="{4C10ABDD-1ECA-424B-B5BA-282D84C05F0D}" destId="{0DE05BA3-E5A7-2F4F-8BED-892C7CB12AA1}" srcOrd="0" destOrd="0" presId="urn:microsoft.com/office/officeart/2005/8/layout/process1"/>
    <dgm:cxn modelId="{395C6EF3-0182-CC42-8278-0D30801542D7}" type="presParOf" srcId="{D436F9CC-AA57-9E4F-B0B8-B0ED8B7DABDB}" destId="{0738C467-87A8-D145-84EB-94FF41AAAA1B}" srcOrd="2" destOrd="0" presId="urn:microsoft.com/office/officeart/2005/8/layout/process1"/>
    <dgm:cxn modelId="{F91C377C-D805-EC45-8023-CBFC432E0F9F}" type="presParOf" srcId="{D436F9CC-AA57-9E4F-B0B8-B0ED8B7DABDB}" destId="{479B306E-8A6B-EB44-992C-7008661739E3}" srcOrd="3" destOrd="0" presId="urn:microsoft.com/office/officeart/2005/8/layout/process1"/>
    <dgm:cxn modelId="{AAC49FCF-0E23-E346-B21B-8111B2E79F0D}" type="presParOf" srcId="{479B306E-8A6B-EB44-992C-7008661739E3}" destId="{D459701F-5416-8A48-BECA-5179FE16F234}" srcOrd="0" destOrd="0" presId="urn:microsoft.com/office/officeart/2005/8/layout/process1"/>
    <dgm:cxn modelId="{3326E648-EFCC-BD4A-AB19-89B7BBDB85F6}" type="presParOf" srcId="{D436F9CC-AA57-9E4F-B0B8-B0ED8B7DABDB}" destId="{9EAC301B-B8DB-3846-B655-1D14C02787E7}" srcOrd="4" destOrd="0" presId="urn:microsoft.com/office/officeart/2005/8/layout/process1"/>
    <dgm:cxn modelId="{5CF1A660-BE75-124C-AB49-2B075735EBBB}" type="presParOf" srcId="{D436F9CC-AA57-9E4F-B0B8-B0ED8B7DABDB}" destId="{2B10AE03-64D9-AA4E-B0DC-0E0374481BD2}" srcOrd="5" destOrd="0" presId="urn:microsoft.com/office/officeart/2005/8/layout/process1"/>
    <dgm:cxn modelId="{621EF43F-DB51-4345-87D5-0C6CA07529D7}" type="presParOf" srcId="{2B10AE03-64D9-AA4E-B0DC-0E0374481BD2}" destId="{EF15B9B3-7FFA-FC4E-99E8-7B53576F23B9}" srcOrd="0" destOrd="0" presId="urn:microsoft.com/office/officeart/2005/8/layout/process1"/>
    <dgm:cxn modelId="{DC642CCF-086D-A144-A05D-B4ADB5D9ED43}" type="presParOf" srcId="{D436F9CC-AA57-9E4F-B0B8-B0ED8B7DABDB}" destId="{91926B54-9EE3-8344-ADF3-DFA7097F53C3}" srcOrd="6" destOrd="0" presId="urn:microsoft.com/office/officeart/2005/8/layout/process1"/>
    <dgm:cxn modelId="{7559914C-F3EC-4A4F-8139-B855E14F61CC}" type="presParOf" srcId="{D436F9CC-AA57-9E4F-B0B8-B0ED8B7DABDB}" destId="{B4BC7E97-5A16-3948-9917-F755EBC641D1}" srcOrd="7" destOrd="0" presId="urn:microsoft.com/office/officeart/2005/8/layout/process1"/>
    <dgm:cxn modelId="{B36F750D-6D52-614C-8D55-B9D8784778B5}" type="presParOf" srcId="{B4BC7E97-5A16-3948-9917-F755EBC641D1}" destId="{E0D5CE62-C61F-2F4F-8F1F-AE2F7AC4577B}" srcOrd="0" destOrd="0" presId="urn:microsoft.com/office/officeart/2005/8/layout/process1"/>
    <dgm:cxn modelId="{A4B94A21-49BC-3D4C-A997-1CF92FEE906C}" type="presParOf" srcId="{D436F9CC-AA57-9E4F-B0B8-B0ED8B7DABDB}" destId="{65F2A5AE-A485-B340-B1C2-B9105BB1ED21}" srcOrd="8"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C7CAA96-AA05-5444-B3D1-ED5F0A3F13D7}" type="doc">
      <dgm:prSet loTypeId="urn:microsoft.com/office/officeart/2005/8/layout/process1" loCatId="" qsTypeId="urn:microsoft.com/office/officeart/2005/8/quickstyle/simple4" qsCatId="simple" csTypeId="urn:microsoft.com/office/officeart/2005/8/colors/accent1_2" csCatId="accent1" phldr="1"/>
      <dgm:spPr/>
    </dgm:pt>
    <dgm:pt modelId="{65C5E447-20FB-A540-A6B0-27831DD68381}">
      <dgm:prSet phldrT="[Text]"/>
      <dgm:spPr/>
      <dgm:t>
        <a:bodyPr/>
        <a:lstStyle/>
        <a:p>
          <a:r>
            <a:rPr lang="en-US" dirty="0" smtClean="0"/>
            <a:t>Get Raw Data</a:t>
          </a:r>
          <a:endParaRPr lang="en-US" dirty="0"/>
        </a:p>
      </dgm:t>
    </dgm:pt>
    <dgm:pt modelId="{0832AF72-3FEB-BF4D-90F0-11D396AF1DA6}" type="parTrans" cxnId="{FA067CF8-5C07-9A46-A819-989B3DB56546}">
      <dgm:prSet/>
      <dgm:spPr/>
      <dgm:t>
        <a:bodyPr/>
        <a:lstStyle/>
        <a:p>
          <a:endParaRPr lang="en-US"/>
        </a:p>
      </dgm:t>
    </dgm:pt>
    <dgm:pt modelId="{35443FBE-3058-EF4F-BB4D-6EF2226F3556}" type="sibTrans" cxnId="{FA067CF8-5C07-9A46-A819-989B3DB56546}">
      <dgm:prSet/>
      <dgm:spPr/>
      <dgm:t>
        <a:bodyPr/>
        <a:lstStyle/>
        <a:p>
          <a:endParaRPr lang="en-US"/>
        </a:p>
      </dgm:t>
    </dgm:pt>
    <dgm:pt modelId="{D77573B8-7A74-6146-9172-216310A589BD}">
      <dgm:prSet phldrT="[Text]"/>
      <dgm:spPr/>
      <dgm:t>
        <a:bodyPr/>
        <a:lstStyle/>
        <a:p>
          <a:r>
            <a:rPr lang="en-US" dirty="0" smtClean="0"/>
            <a:t>Feature Engineering</a:t>
          </a:r>
          <a:endParaRPr lang="en-US" dirty="0"/>
        </a:p>
      </dgm:t>
    </dgm:pt>
    <dgm:pt modelId="{277A0365-56EB-E44E-9964-4B13744B5D03}" type="parTrans" cxnId="{F82AFECE-8DE4-8F44-B637-F4555742B1D5}">
      <dgm:prSet/>
      <dgm:spPr/>
      <dgm:t>
        <a:bodyPr/>
        <a:lstStyle/>
        <a:p>
          <a:endParaRPr lang="en-US"/>
        </a:p>
      </dgm:t>
    </dgm:pt>
    <dgm:pt modelId="{0EF7F2CF-70C9-3D42-90C8-BAFF0DA2F3CF}" type="sibTrans" cxnId="{F82AFECE-8DE4-8F44-B637-F4555742B1D5}">
      <dgm:prSet/>
      <dgm:spPr/>
      <dgm:t>
        <a:bodyPr/>
        <a:lstStyle/>
        <a:p>
          <a:endParaRPr lang="en-US"/>
        </a:p>
      </dgm:t>
    </dgm:pt>
    <dgm:pt modelId="{BB8BA4F8-F29E-D94E-8596-3EF05F639C2D}">
      <dgm:prSet phldrT="[Text]"/>
      <dgm:spPr/>
      <dgm:t>
        <a:bodyPr/>
        <a:lstStyle/>
        <a:p>
          <a:r>
            <a:rPr lang="en-US" dirty="0" smtClean="0"/>
            <a:t>Train a model</a:t>
          </a:r>
          <a:endParaRPr lang="en-US" dirty="0"/>
        </a:p>
      </dgm:t>
    </dgm:pt>
    <dgm:pt modelId="{D478CFF9-C413-AB4D-8D27-41BF4A76298D}" type="parTrans" cxnId="{B3AD339E-C74B-A34F-9FEC-542848927447}">
      <dgm:prSet/>
      <dgm:spPr/>
      <dgm:t>
        <a:bodyPr/>
        <a:lstStyle/>
        <a:p>
          <a:endParaRPr lang="en-US"/>
        </a:p>
      </dgm:t>
    </dgm:pt>
    <dgm:pt modelId="{8C223F17-C130-384C-953B-D17C003F122A}" type="sibTrans" cxnId="{B3AD339E-C74B-A34F-9FEC-542848927447}">
      <dgm:prSet/>
      <dgm:spPr/>
      <dgm:t>
        <a:bodyPr/>
        <a:lstStyle/>
        <a:p>
          <a:endParaRPr lang="en-US"/>
        </a:p>
      </dgm:t>
    </dgm:pt>
    <dgm:pt modelId="{01567E5E-EF8A-F542-ACB5-B2327FF2AD34}">
      <dgm:prSet phldrT="[Text]"/>
      <dgm:spPr/>
      <dgm:t>
        <a:bodyPr/>
        <a:lstStyle/>
        <a:p>
          <a:r>
            <a:rPr lang="en-US" dirty="0" smtClean="0"/>
            <a:t>Test model</a:t>
          </a:r>
          <a:endParaRPr lang="en-US" dirty="0"/>
        </a:p>
      </dgm:t>
    </dgm:pt>
    <dgm:pt modelId="{71732507-80BB-2149-875B-4AC662DA8AA5}" type="parTrans" cxnId="{3734A490-ADF3-9B47-9656-7FF171E96953}">
      <dgm:prSet/>
      <dgm:spPr/>
      <dgm:t>
        <a:bodyPr/>
        <a:lstStyle/>
        <a:p>
          <a:endParaRPr lang="en-US"/>
        </a:p>
      </dgm:t>
    </dgm:pt>
    <dgm:pt modelId="{BAE0AD72-DF2A-FE43-A575-D3C21DC02180}" type="sibTrans" cxnId="{3734A490-ADF3-9B47-9656-7FF171E96953}">
      <dgm:prSet/>
      <dgm:spPr/>
      <dgm:t>
        <a:bodyPr/>
        <a:lstStyle/>
        <a:p>
          <a:endParaRPr lang="en-US"/>
        </a:p>
      </dgm:t>
    </dgm:pt>
    <dgm:pt modelId="{7E275EC5-FF55-5941-9BC6-1E500072B657}">
      <dgm:prSet phldrT="[Text]"/>
      <dgm:spPr/>
      <dgm:t>
        <a:bodyPr/>
        <a:lstStyle/>
        <a:p>
          <a:r>
            <a:rPr lang="en-US" dirty="0" smtClean="0"/>
            <a:t>Deploy and use model</a:t>
          </a:r>
          <a:endParaRPr lang="en-US" dirty="0"/>
        </a:p>
      </dgm:t>
    </dgm:pt>
    <dgm:pt modelId="{BD6D820F-4B05-454E-B46A-1C8F12566890}" type="parTrans" cxnId="{06D3EC74-67F0-6940-8808-FDBC4849C094}">
      <dgm:prSet/>
      <dgm:spPr/>
      <dgm:t>
        <a:bodyPr/>
        <a:lstStyle/>
        <a:p>
          <a:endParaRPr lang="en-US"/>
        </a:p>
      </dgm:t>
    </dgm:pt>
    <dgm:pt modelId="{909C6515-11E4-F24C-898D-E99902B5DB15}" type="sibTrans" cxnId="{06D3EC74-67F0-6940-8808-FDBC4849C094}">
      <dgm:prSet/>
      <dgm:spPr/>
      <dgm:t>
        <a:bodyPr/>
        <a:lstStyle/>
        <a:p>
          <a:endParaRPr lang="en-US"/>
        </a:p>
      </dgm:t>
    </dgm:pt>
    <dgm:pt modelId="{D436F9CC-AA57-9E4F-B0B8-B0ED8B7DABDB}" type="pres">
      <dgm:prSet presAssocID="{CC7CAA96-AA05-5444-B3D1-ED5F0A3F13D7}" presName="Name0" presStyleCnt="0">
        <dgm:presLayoutVars>
          <dgm:dir/>
          <dgm:resizeHandles val="exact"/>
        </dgm:presLayoutVars>
      </dgm:prSet>
      <dgm:spPr/>
    </dgm:pt>
    <dgm:pt modelId="{C2018C68-BE9A-E140-B3F8-7A00195E2CC7}" type="pres">
      <dgm:prSet presAssocID="{65C5E447-20FB-A540-A6B0-27831DD68381}" presName="node" presStyleLbl="node1" presStyleIdx="0" presStyleCnt="5">
        <dgm:presLayoutVars>
          <dgm:bulletEnabled val="1"/>
        </dgm:presLayoutVars>
      </dgm:prSet>
      <dgm:spPr/>
      <dgm:t>
        <a:bodyPr/>
        <a:lstStyle/>
        <a:p>
          <a:endParaRPr lang="en-US"/>
        </a:p>
      </dgm:t>
    </dgm:pt>
    <dgm:pt modelId="{4C10ABDD-1ECA-424B-B5BA-282D84C05F0D}" type="pres">
      <dgm:prSet presAssocID="{35443FBE-3058-EF4F-BB4D-6EF2226F3556}" presName="sibTrans" presStyleLbl="sibTrans2D1" presStyleIdx="0" presStyleCnt="4"/>
      <dgm:spPr/>
    </dgm:pt>
    <dgm:pt modelId="{0DE05BA3-E5A7-2F4F-8BED-892C7CB12AA1}" type="pres">
      <dgm:prSet presAssocID="{35443FBE-3058-EF4F-BB4D-6EF2226F3556}" presName="connectorText" presStyleLbl="sibTrans2D1" presStyleIdx="0" presStyleCnt="4"/>
      <dgm:spPr/>
    </dgm:pt>
    <dgm:pt modelId="{0738C467-87A8-D145-84EB-94FF41AAAA1B}" type="pres">
      <dgm:prSet presAssocID="{D77573B8-7A74-6146-9172-216310A589BD}" presName="node" presStyleLbl="node1" presStyleIdx="1" presStyleCnt="5">
        <dgm:presLayoutVars>
          <dgm:bulletEnabled val="1"/>
        </dgm:presLayoutVars>
      </dgm:prSet>
      <dgm:spPr/>
    </dgm:pt>
    <dgm:pt modelId="{479B306E-8A6B-EB44-992C-7008661739E3}" type="pres">
      <dgm:prSet presAssocID="{0EF7F2CF-70C9-3D42-90C8-BAFF0DA2F3CF}" presName="sibTrans" presStyleLbl="sibTrans2D1" presStyleIdx="1" presStyleCnt="4"/>
      <dgm:spPr/>
    </dgm:pt>
    <dgm:pt modelId="{D459701F-5416-8A48-BECA-5179FE16F234}" type="pres">
      <dgm:prSet presAssocID="{0EF7F2CF-70C9-3D42-90C8-BAFF0DA2F3CF}" presName="connectorText" presStyleLbl="sibTrans2D1" presStyleIdx="1" presStyleCnt="4"/>
      <dgm:spPr/>
    </dgm:pt>
    <dgm:pt modelId="{9EAC301B-B8DB-3846-B655-1D14C02787E7}" type="pres">
      <dgm:prSet presAssocID="{BB8BA4F8-F29E-D94E-8596-3EF05F639C2D}" presName="node" presStyleLbl="node1" presStyleIdx="2" presStyleCnt="5" custLinFactNeighborX="837" custLinFactNeighborY="-716">
        <dgm:presLayoutVars>
          <dgm:bulletEnabled val="1"/>
        </dgm:presLayoutVars>
      </dgm:prSet>
      <dgm:spPr/>
    </dgm:pt>
    <dgm:pt modelId="{2B10AE03-64D9-AA4E-B0DC-0E0374481BD2}" type="pres">
      <dgm:prSet presAssocID="{8C223F17-C130-384C-953B-D17C003F122A}" presName="sibTrans" presStyleLbl="sibTrans2D1" presStyleIdx="2" presStyleCnt="4"/>
      <dgm:spPr/>
    </dgm:pt>
    <dgm:pt modelId="{EF15B9B3-7FFA-FC4E-99E8-7B53576F23B9}" type="pres">
      <dgm:prSet presAssocID="{8C223F17-C130-384C-953B-D17C003F122A}" presName="connectorText" presStyleLbl="sibTrans2D1" presStyleIdx="2" presStyleCnt="4"/>
      <dgm:spPr/>
    </dgm:pt>
    <dgm:pt modelId="{91926B54-9EE3-8344-ADF3-DFA7097F53C3}" type="pres">
      <dgm:prSet presAssocID="{01567E5E-EF8A-F542-ACB5-B2327FF2AD34}" presName="node" presStyleLbl="node1" presStyleIdx="3" presStyleCnt="5">
        <dgm:presLayoutVars>
          <dgm:bulletEnabled val="1"/>
        </dgm:presLayoutVars>
      </dgm:prSet>
      <dgm:spPr/>
      <dgm:t>
        <a:bodyPr/>
        <a:lstStyle/>
        <a:p>
          <a:endParaRPr lang="en-US"/>
        </a:p>
      </dgm:t>
    </dgm:pt>
    <dgm:pt modelId="{B4BC7E97-5A16-3948-9917-F755EBC641D1}" type="pres">
      <dgm:prSet presAssocID="{BAE0AD72-DF2A-FE43-A575-D3C21DC02180}" presName="sibTrans" presStyleLbl="sibTrans2D1" presStyleIdx="3" presStyleCnt="4"/>
      <dgm:spPr/>
    </dgm:pt>
    <dgm:pt modelId="{E0D5CE62-C61F-2F4F-8F1F-AE2F7AC4577B}" type="pres">
      <dgm:prSet presAssocID="{BAE0AD72-DF2A-FE43-A575-D3C21DC02180}" presName="connectorText" presStyleLbl="sibTrans2D1" presStyleIdx="3" presStyleCnt="4"/>
      <dgm:spPr/>
    </dgm:pt>
    <dgm:pt modelId="{65F2A5AE-A485-B340-B1C2-B9105BB1ED21}" type="pres">
      <dgm:prSet presAssocID="{7E275EC5-FF55-5941-9BC6-1E500072B657}" presName="node" presStyleLbl="node1" presStyleIdx="4" presStyleCnt="5">
        <dgm:presLayoutVars>
          <dgm:bulletEnabled val="1"/>
        </dgm:presLayoutVars>
      </dgm:prSet>
      <dgm:spPr/>
    </dgm:pt>
  </dgm:ptLst>
  <dgm:cxnLst>
    <dgm:cxn modelId="{FA067CF8-5C07-9A46-A819-989B3DB56546}" srcId="{CC7CAA96-AA05-5444-B3D1-ED5F0A3F13D7}" destId="{65C5E447-20FB-A540-A6B0-27831DD68381}" srcOrd="0" destOrd="0" parTransId="{0832AF72-3FEB-BF4D-90F0-11D396AF1DA6}" sibTransId="{35443FBE-3058-EF4F-BB4D-6EF2226F3556}"/>
    <dgm:cxn modelId="{B3AD339E-C74B-A34F-9FEC-542848927447}" srcId="{CC7CAA96-AA05-5444-B3D1-ED5F0A3F13D7}" destId="{BB8BA4F8-F29E-D94E-8596-3EF05F639C2D}" srcOrd="2" destOrd="0" parTransId="{D478CFF9-C413-AB4D-8D27-41BF4A76298D}" sibTransId="{8C223F17-C130-384C-953B-D17C003F122A}"/>
    <dgm:cxn modelId="{2614CDA6-1DE8-464A-BD42-86E29706FE70}" type="presOf" srcId="{BAE0AD72-DF2A-FE43-A575-D3C21DC02180}" destId="{B4BC7E97-5A16-3948-9917-F755EBC641D1}" srcOrd="0" destOrd="0" presId="urn:microsoft.com/office/officeart/2005/8/layout/process1"/>
    <dgm:cxn modelId="{FAD6C322-0793-F94B-A2B4-AEA6F96A95DB}" type="presOf" srcId="{BAE0AD72-DF2A-FE43-A575-D3C21DC02180}" destId="{E0D5CE62-C61F-2F4F-8F1F-AE2F7AC4577B}" srcOrd="1" destOrd="0" presId="urn:microsoft.com/office/officeart/2005/8/layout/process1"/>
    <dgm:cxn modelId="{B1F1C829-8B83-0C4C-BC2C-5BCC062DFD46}" type="presOf" srcId="{8C223F17-C130-384C-953B-D17C003F122A}" destId="{EF15B9B3-7FFA-FC4E-99E8-7B53576F23B9}" srcOrd="1" destOrd="0" presId="urn:microsoft.com/office/officeart/2005/8/layout/process1"/>
    <dgm:cxn modelId="{06D3EC74-67F0-6940-8808-FDBC4849C094}" srcId="{CC7CAA96-AA05-5444-B3D1-ED5F0A3F13D7}" destId="{7E275EC5-FF55-5941-9BC6-1E500072B657}" srcOrd="4" destOrd="0" parTransId="{BD6D820F-4B05-454E-B46A-1C8F12566890}" sibTransId="{909C6515-11E4-F24C-898D-E99902B5DB15}"/>
    <dgm:cxn modelId="{99A731C0-2AB9-EB48-ADB6-15E0C6B02F7C}" type="presOf" srcId="{D77573B8-7A74-6146-9172-216310A589BD}" destId="{0738C467-87A8-D145-84EB-94FF41AAAA1B}" srcOrd="0" destOrd="0" presId="urn:microsoft.com/office/officeart/2005/8/layout/process1"/>
    <dgm:cxn modelId="{3734A490-ADF3-9B47-9656-7FF171E96953}" srcId="{CC7CAA96-AA05-5444-B3D1-ED5F0A3F13D7}" destId="{01567E5E-EF8A-F542-ACB5-B2327FF2AD34}" srcOrd="3" destOrd="0" parTransId="{71732507-80BB-2149-875B-4AC662DA8AA5}" sibTransId="{BAE0AD72-DF2A-FE43-A575-D3C21DC02180}"/>
    <dgm:cxn modelId="{99351B08-355E-6242-A70D-6CF588CBB196}" type="presOf" srcId="{65C5E447-20FB-A540-A6B0-27831DD68381}" destId="{C2018C68-BE9A-E140-B3F8-7A00195E2CC7}" srcOrd="0" destOrd="0" presId="urn:microsoft.com/office/officeart/2005/8/layout/process1"/>
    <dgm:cxn modelId="{B7C058F4-8156-FB45-8B22-25C45303B154}" type="presOf" srcId="{01567E5E-EF8A-F542-ACB5-B2327FF2AD34}" destId="{91926B54-9EE3-8344-ADF3-DFA7097F53C3}" srcOrd="0" destOrd="0" presId="urn:microsoft.com/office/officeart/2005/8/layout/process1"/>
    <dgm:cxn modelId="{69A23BF3-1824-504B-817D-5B3517A1A912}" type="presOf" srcId="{7E275EC5-FF55-5941-9BC6-1E500072B657}" destId="{65F2A5AE-A485-B340-B1C2-B9105BB1ED21}" srcOrd="0" destOrd="0" presId="urn:microsoft.com/office/officeart/2005/8/layout/process1"/>
    <dgm:cxn modelId="{85593BCD-E511-914B-99D7-8A2F559CF165}" type="presOf" srcId="{35443FBE-3058-EF4F-BB4D-6EF2226F3556}" destId="{0DE05BA3-E5A7-2F4F-8BED-892C7CB12AA1}" srcOrd="1" destOrd="0" presId="urn:microsoft.com/office/officeart/2005/8/layout/process1"/>
    <dgm:cxn modelId="{BFC1DEC0-6040-5045-BE43-A382A652AB19}" type="presOf" srcId="{35443FBE-3058-EF4F-BB4D-6EF2226F3556}" destId="{4C10ABDD-1ECA-424B-B5BA-282D84C05F0D}" srcOrd="0" destOrd="0" presId="urn:microsoft.com/office/officeart/2005/8/layout/process1"/>
    <dgm:cxn modelId="{BB3735F9-ED00-064B-BF3C-9B4A0B7B641B}" type="presOf" srcId="{0EF7F2CF-70C9-3D42-90C8-BAFF0DA2F3CF}" destId="{D459701F-5416-8A48-BECA-5179FE16F234}" srcOrd="1" destOrd="0" presId="urn:microsoft.com/office/officeart/2005/8/layout/process1"/>
    <dgm:cxn modelId="{079CFBDD-55BD-9848-A5A9-EE9043BCA406}" type="presOf" srcId="{CC7CAA96-AA05-5444-B3D1-ED5F0A3F13D7}" destId="{D436F9CC-AA57-9E4F-B0B8-B0ED8B7DABDB}" srcOrd="0" destOrd="0" presId="urn:microsoft.com/office/officeart/2005/8/layout/process1"/>
    <dgm:cxn modelId="{0E218CF7-20AA-384D-8E5D-B9E1898B16B6}" type="presOf" srcId="{BB8BA4F8-F29E-D94E-8596-3EF05F639C2D}" destId="{9EAC301B-B8DB-3846-B655-1D14C02787E7}" srcOrd="0" destOrd="0" presId="urn:microsoft.com/office/officeart/2005/8/layout/process1"/>
    <dgm:cxn modelId="{C24F6588-8840-314B-ABCA-79DB35394346}" type="presOf" srcId="{8C223F17-C130-384C-953B-D17C003F122A}" destId="{2B10AE03-64D9-AA4E-B0DC-0E0374481BD2}" srcOrd="0" destOrd="0" presId="urn:microsoft.com/office/officeart/2005/8/layout/process1"/>
    <dgm:cxn modelId="{F82AFECE-8DE4-8F44-B637-F4555742B1D5}" srcId="{CC7CAA96-AA05-5444-B3D1-ED5F0A3F13D7}" destId="{D77573B8-7A74-6146-9172-216310A589BD}" srcOrd="1" destOrd="0" parTransId="{277A0365-56EB-E44E-9964-4B13744B5D03}" sibTransId="{0EF7F2CF-70C9-3D42-90C8-BAFF0DA2F3CF}"/>
    <dgm:cxn modelId="{D738844D-0396-D94C-B577-7DDA27DC09A1}" type="presOf" srcId="{0EF7F2CF-70C9-3D42-90C8-BAFF0DA2F3CF}" destId="{479B306E-8A6B-EB44-992C-7008661739E3}" srcOrd="0" destOrd="0" presId="urn:microsoft.com/office/officeart/2005/8/layout/process1"/>
    <dgm:cxn modelId="{EB09E5A7-3E59-7D45-912A-37E5EFEF2150}" type="presParOf" srcId="{D436F9CC-AA57-9E4F-B0B8-B0ED8B7DABDB}" destId="{C2018C68-BE9A-E140-B3F8-7A00195E2CC7}" srcOrd="0" destOrd="0" presId="urn:microsoft.com/office/officeart/2005/8/layout/process1"/>
    <dgm:cxn modelId="{429742D9-4880-6B4B-A2E0-BC3A50727C69}" type="presParOf" srcId="{D436F9CC-AA57-9E4F-B0B8-B0ED8B7DABDB}" destId="{4C10ABDD-1ECA-424B-B5BA-282D84C05F0D}" srcOrd="1" destOrd="0" presId="urn:microsoft.com/office/officeart/2005/8/layout/process1"/>
    <dgm:cxn modelId="{39B48351-C255-C24B-B4DB-A3ED48E7F609}" type="presParOf" srcId="{4C10ABDD-1ECA-424B-B5BA-282D84C05F0D}" destId="{0DE05BA3-E5A7-2F4F-8BED-892C7CB12AA1}" srcOrd="0" destOrd="0" presId="urn:microsoft.com/office/officeart/2005/8/layout/process1"/>
    <dgm:cxn modelId="{B1E2061D-4FF4-2D47-BEFA-CF438F6F265F}" type="presParOf" srcId="{D436F9CC-AA57-9E4F-B0B8-B0ED8B7DABDB}" destId="{0738C467-87A8-D145-84EB-94FF41AAAA1B}" srcOrd="2" destOrd="0" presId="urn:microsoft.com/office/officeart/2005/8/layout/process1"/>
    <dgm:cxn modelId="{64A6C91A-C8C4-D84E-B625-4D4E83B4C308}" type="presParOf" srcId="{D436F9CC-AA57-9E4F-B0B8-B0ED8B7DABDB}" destId="{479B306E-8A6B-EB44-992C-7008661739E3}" srcOrd="3" destOrd="0" presId="urn:microsoft.com/office/officeart/2005/8/layout/process1"/>
    <dgm:cxn modelId="{F9DF3AD1-2815-7D4E-BCF9-A83D2B20A3A0}" type="presParOf" srcId="{479B306E-8A6B-EB44-992C-7008661739E3}" destId="{D459701F-5416-8A48-BECA-5179FE16F234}" srcOrd="0" destOrd="0" presId="urn:microsoft.com/office/officeart/2005/8/layout/process1"/>
    <dgm:cxn modelId="{BC635383-4060-6241-AEF5-1895BFFC22F8}" type="presParOf" srcId="{D436F9CC-AA57-9E4F-B0B8-B0ED8B7DABDB}" destId="{9EAC301B-B8DB-3846-B655-1D14C02787E7}" srcOrd="4" destOrd="0" presId="urn:microsoft.com/office/officeart/2005/8/layout/process1"/>
    <dgm:cxn modelId="{56980981-38EB-AF49-94C7-075195E54875}" type="presParOf" srcId="{D436F9CC-AA57-9E4F-B0B8-B0ED8B7DABDB}" destId="{2B10AE03-64D9-AA4E-B0DC-0E0374481BD2}" srcOrd="5" destOrd="0" presId="urn:microsoft.com/office/officeart/2005/8/layout/process1"/>
    <dgm:cxn modelId="{C45A6BD7-8ACE-4740-82D1-B121CADF6F2C}" type="presParOf" srcId="{2B10AE03-64D9-AA4E-B0DC-0E0374481BD2}" destId="{EF15B9B3-7FFA-FC4E-99E8-7B53576F23B9}" srcOrd="0" destOrd="0" presId="urn:microsoft.com/office/officeart/2005/8/layout/process1"/>
    <dgm:cxn modelId="{FA37C908-D4B6-7341-A1C0-FC328425B168}" type="presParOf" srcId="{D436F9CC-AA57-9E4F-B0B8-B0ED8B7DABDB}" destId="{91926B54-9EE3-8344-ADF3-DFA7097F53C3}" srcOrd="6" destOrd="0" presId="urn:microsoft.com/office/officeart/2005/8/layout/process1"/>
    <dgm:cxn modelId="{C20B5EB3-56F2-BC49-BA37-0700F9D07A46}" type="presParOf" srcId="{D436F9CC-AA57-9E4F-B0B8-B0ED8B7DABDB}" destId="{B4BC7E97-5A16-3948-9917-F755EBC641D1}" srcOrd="7" destOrd="0" presId="urn:microsoft.com/office/officeart/2005/8/layout/process1"/>
    <dgm:cxn modelId="{D6FB0195-16D7-D344-B857-5078931A9A55}" type="presParOf" srcId="{B4BC7E97-5A16-3948-9917-F755EBC641D1}" destId="{E0D5CE62-C61F-2F4F-8F1F-AE2F7AC4577B}" srcOrd="0" destOrd="0" presId="urn:microsoft.com/office/officeart/2005/8/layout/process1"/>
    <dgm:cxn modelId="{1CD607A0-72C8-9D43-8445-8855E43CAD95}" type="presParOf" srcId="{D436F9CC-AA57-9E4F-B0B8-B0ED8B7DABDB}" destId="{65F2A5AE-A485-B340-B1C2-B9105BB1ED21}" srcOrd="8"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CC7CAA96-AA05-5444-B3D1-ED5F0A3F13D7}" type="doc">
      <dgm:prSet loTypeId="urn:microsoft.com/office/officeart/2005/8/layout/process1" loCatId="" qsTypeId="urn:microsoft.com/office/officeart/2005/8/quickstyle/simple4" qsCatId="simple" csTypeId="urn:microsoft.com/office/officeart/2005/8/colors/accent1_2" csCatId="accent1" phldr="1"/>
      <dgm:spPr/>
    </dgm:pt>
    <dgm:pt modelId="{65C5E447-20FB-A540-A6B0-27831DD68381}">
      <dgm:prSet phldrT="[Text]"/>
      <dgm:spPr/>
      <dgm:t>
        <a:bodyPr/>
        <a:lstStyle/>
        <a:p>
          <a:r>
            <a:rPr lang="en-US" dirty="0" smtClean="0"/>
            <a:t>Get Raw Data</a:t>
          </a:r>
          <a:endParaRPr lang="en-US" dirty="0"/>
        </a:p>
      </dgm:t>
    </dgm:pt>
    <dgm:pt modelId="{0832AF72-3FEB-BF4D-90F0-11D396AF1DA6}" type="parTrans" cxnId="{FA067CF8-5C07-9A46-A819-989B3DB56546}">
      <dgm:prSet/>
      <dgm:spPr/>
      <dgm:t>
        <a:bodyPr/>
        <a:lstStyle/>
        <a:p>
          <a:endParaRPr lang="en-US"/>
        </a:p>
      </dgm:t>
    </dgm:pt>
    <dgm:pt modelId="{35443FBE-3058-EF4F-BB4D-6EF2226F3556}" type="sibTrans" cxnId="{FA067CF8-5C07-9A46-A819-989B3DB56546}">
      <dgm:prSet/>
      <dgm:spPr/>
      <dgm:t>
        <a:bodyPr/>
        <a:lstStyle/>
        <a:p>
          <a:endParaRPr lang="en-US"/>
        </a:p>
      </dgm:t>
    </dgm:pt>
    <dgm:pt modelId="{D77573B8-7A74-6146-9172-216310A589BD}">
      <dgm:prSet phldrT="[Text]"/>
      <dgm:spPr/>
      <dgm:t>
        <a:bodyPr/>
        <a:lstStyle/>
        <a:p>
          <a:r>
            <a:rPr lang="en-US" dirty="0" smtClean="0"/>
            <a:t>Feature Engineering</a:t>
          </a:r>
          <a:endParaRPr lang="en-US" dirty="0"/>
        </a:p>
      </dgm:t>
    </dgm:pt>
    <dgm:pt modelId="{277A0365-56EB-E44E-9964-4B13744B5D03}" type="parTrans" cxnId="{F82AFECE-8DE4-8F44-B637-F4555742B1D5}">
      <dgm:prSet/>
      <dgm:spPr/>
      <dgm:t>
        <a:bodyPr/>
        <a:lstStyle/>
        <a:p>
          <a:endParaRPr lang="en-US"/>
        </a:p>
      </dgm:t>
    </dgm:pt>
    <dgm:pt modelId="{0EF7F2CF-70C9-3D42-90C8-BAFF0DA2F3CF}" type="sibTrans" cxnId="{F82AFECE-8DE4-8F44-B637-F4555742B1D5}">
      <dgm:prSet/>
      <dgm:spPr/>
      <dgm:t>
        <a:bodyPr/>
        <a:lstStyle/>
        <a:p>
          <a:endParaRPr lang="en-US"/>
        </a:p>
      </dgm:t>
    </dgm:pt>
    <dgm:pt modelId="{BB8BA4F8-F29E-D94E-8596-3EF05F639C2D}">
      <dgm:prSet phldrT="[Text]"/>
      <dgm:spPr/>
      <dgm:t>
        <a:bodyPr/>
        <a:lstStyle/>
        <a:p>
          <a:r>
            <a:rPr lang="en-US" dirty="0" smtClean="0"/>
            <a:t>Train a model</a:t>
          </a:r>
          <a:endParaRPr lang="en-US" dirty="0"/>
        </a:p>
      </dgm:t>
    </dgm:pt>
    <dgm:pt modelId="{D478CFF9-C413-AB4D-8D27-41BF4A76298D}" type="parTrans" cxnId="{B3AD339E-C74B-A34F-9FEC-542848927447}">
      <dgm:prSet/>
      <dgm:spPr/>
      <dgm:t>
        <a:bodyPr/>
        <a:lstStyle/>
        <a:p>
          <a:endParaRPr lang="en-US"/>
        </a:p>
      </dgm:t>
    </dgm:pt>
    <dgm:pt modelId="{8C223F17-C130-384C-953B-D17C003F122A}" type="sibTrans" cxnId="{B3AD339E-C74B-A34F-9FEC-542848927447}">
      <dgm:prSet/>
      <dgm:spPr/>
      <dgm:t>
        <a:bodyPr/>
        <a:lstStyle/>
        <a:p>
          <a:endParaRPr lang="en-US"/>
        </a:p>
      </dgm:t>
    </dgm:pt>
    <dgm:pt modelId="{01567E5E-EF8A-F542-ACB5-B2327FF2AD34}">
      <dgm:prSet phldrT="[Text]"/>
      <dgm:spPr/>
      <dgm:t>
        <a:bodyPr/>
        <a:lstStyle/>
        <a:p>
          <a:r>
            <a:rPr lang="en-US" dirty="0" smtClean="0"/>
            <a:t>Test model</a:t>
          </a:r>
          <a:endParaRPr lang="en-US" dirty="0"/>
        </a:p>
      </dgm:t>
    </dgm:pt>
    <dgm:pt modelId="{71732507-80BB-2149-875B-4AC662DA8AA5}" type="parTrans" cxnId="{3734A490-ADF3-9B47-9656-7FF171E96953}">
      <dgm:prSet/>
      <dgm:spPr/>
      <dgm:t>
        <a:bodyPr/>
        <a:lstStyle/>
        <a:p>
          <a:endParaRPr lang="en-US"/>
        </a:p>
      </dgm:t>
    </dgm:pt>
    <dgm:pt modelId="{BAE0AD72-DF2A-FE43-A575-D3C21DC02180}" type="sibTrans" cxnId="{3734A490-ADF3-9B47-9656-7FF171E96953}">
      <dgm:prSet/>
      <dgm:spPr/>
      <dgm:t>
        <a:bodyPr/>
        <a:lstStyle/>
        <a:p>
          <a:endParaRPr lang="en-US"/>
        </a:p>
      </dgm:t>
    </dgm:pt>
    <dgm:pt modelId="{7E275EC5-FF55-5941-9BC6-1E500072B657}">
      <dgm:prSet phldrT="[Text]"/>
      <dgm:spPr/>
      <dgm:t>
        <a:bodyPr/>
        <a:lstStyle/>
        <a:p>
          <a:r>
            <a:rPr lang="en-US" dirty="0" smtClean="0"/>
            <a:t>Deploy and use model</a:t>
          </a:r>
          <a:endParaRPr lang="en-US" dirty="0"/>
        </a:p>
      </dgm:t>
    </dgm:pt>
    <dgm:pt modelId="{BD6D820F-4B05-454E-B46A-1C8F12566890}" type="parTrans" cxnId="{06D3EC74-67F0-6940-8808-FDBC4849C094}">
      <dgm:prSet/>
      <dgm:spPr/>
      <dgm:t>
        <a:bodyPr/>
        <a:lstStyle/>
        <a:p>
          <a:endParaRPr lang="en-US"/>
        </a:p>
      </dgm:t>
    </dgm:pt>
    <dgm:pt modelId="{909C6515-11E4-F24C-898D-E99902B5DB15}" type="sibTrans" cxnId="{06D3EC74-67F0-6940-8808-FDBC4849C094}">
      <dgm:prSet/>
      <dgm:spPr/>
      <dgm:t>
        <a:bodyPr/>
        <a:lstStyle/>
        <a:p>
          <a:endParaRPr lang="en-US"/>
        </a:p>
      </dgm:t>
    </dgm:pt>
    <dgm:pt modelId="{D436F9CC-AA57-9E4F-B0B8-B0ED8B7DABDB}" type="pres">
      <dgm:prSet presAssocID="{CC7CAA96-AA05-5444-B3D1-ED5F0A3F13D7}" presName="Name0" presStyleCnt="0">
        <dgm:presLayoutVars>
          <dgm:dir/>
          <dgm:resizeHandles val="exact"/>
        </dgm:presLayoutVars>
      </dgm:prSet>
      <dgm:spPr/>
    </dgm:pt>
    <dgm:pt modelId="{C2018C68-BE9A-E140-B3F8-7A00195E2CC7}" type="pres">
      <dgm:prSet presAssocID="{65C5E447-20FB-A540-A6B0-27831DD68381}" presName="node" presStyleLbl="node1" presStyleIdx="0" presStyleCnt="5">
        <dgm:presLayoutVars>
          <dgm:bulletEnabled val="1"/>
        </dgm:presLayoutVars>
      </dgm:prSet>
      <dgm:spPr/>
      <dgm:t>
        <a:bodyPr/>
        <a:lstStyle/>
        <a:p>
          <a:endParaRPr lang="en-US"/>
        </a:p>
      </dgm:t>
    </dgm:pt>
    <dgm:pt modelId="{4C10ABDD-1ECA-424B-B5BA-282D84C05F0D}" type="pres">
      <dgm:prSet presAssocID="{35443FBE-3058-EF4F-BB4D-6EF2226F3556}" presName="sibTrans" presStyleLbl="sibTrans2D1" presStyleIdx="0" presStyleCnt="4"/>
      <dgm:spPr/>
    </dgm:pt>
    <dgm:pt modelId="{0DE05BA3-E5A7-2F4F-8BED-892C7CB12AA1}" type="pres">
      <dgm:prSet presAssocID="{35443FBE-3058-EF4F-BB4D-6EF2226F3556}" presName="connectorText" presStyleLbl="sibTrans2D1" presStyleIdx="0" presStyleCnt="4"/>
      <dgm:spPr/>
    </dgm:pt>
    <dgm:pt modelId="{0738C467-87A8-D145-84EB-94FF41AAAA1B}" type="pres">
      <dgm:prSet presAssocID="{D77573B8-7A74-6146-9172-216310A589BD}" presName="node" presStyleLbl="node1" presStyleIdx="1" presStyleCnt="5">
        <dgm:presLayoutVars>
          <dgm:bulletEnabled val="1"/>
        </dgm:presLayoutVars>
      </dgm:prSet>
      <dgm:spPr/>
    </dgm:pt>
    <dgm:pt modelId="{479B306E-8A6B-EB44-992C-7008661739E3}" type="pres">
      <dgm:prSet presAssocID="{0EF7F2CF-70C9-3D42-90C8-BAFF0DA2F3CF}" presName="sibTrans" presStyleLbl="sibTrans2D1" presStyleIdx="1" presStyleCnt="4"/>
      <dgm:spPr/>
    </dgm:pt>
    <dgm:pt modelId="{D459701F-5416-8A48-BECA-5179FE16F234}" type="pres">
      <dgm:prSet presAssocID="{0EF7F2CF-70C9-3D42-90C8-BAFF0DA2F3CF}" presName="connectorText" presStyleLbl="sibTrans2D1" presStyleIdx="1" presStyleCnt="4"/>
      <dgm:spPr/>
    </dgm:pt>
    <dgm:pt modelId="{9EAC301B-B8DB-3846-B655-1D14C02787E7}" type="pres">
      <dgm:prSet presAssocID="{BB8BA4F8-F29E-D94E-8596-3EF05F639C2D}" presName="node" presStyleLbl="node1" presStyleIdx="2" presStyleCnt="5" custLinFactNeighborX="837" custLinFactNeighborY="-716">
        <dgm:presLayoutVars>
          <dgm:bulletEnabled val="1"/>
        </dgm:presLayoutVars>
      </dgm:prSet>
      <dgm:spPr/>
    </dgm:pt>
    <dgm:pt modelId="{2B10AE03-64D9-AA4E-B0DC-0E0374481BD2}" type="pres">
      <dgm:prSet presAssocID="{8C223F17-C130-384C-953B-D17C003F122A}" presName="sibTrans" presStyleLbl="sibTrans2D1" presStyleIdx="2" presStyleCnt="4"/>
      <dgm:spPr/>
    </dgm:pt>
    <dgm:pt modelId="{EF15B9B3-7FFA-FC4E-99E8-7B53576F23B9}" type="pres">
      <dgm:prSet presAssocID="{8C223F17-C130-384C-953B-D17C003F122A}" presName="connectorText" presStyleLbl="sibTrans2D1" presStyleIdx="2" presStyleCnt="4"/>
      <dgm:spPr/>
    </dgm:pt>
    <dgm:pt modelId="{91926B54-9EE3-8344-ADF3-DFA7097F53C3}" type="pres">
      <dgm:prSet presAssocID="{01567E5E-EF8A-F542-ACB5-B2327FF2AD34}" presName="node" presStyleLbl="node1" presStyleIdx="3" presStyleCnt="5">
        <dgm:presLayoutVars>
          <dgm:bulletEnabled val="1"/>
        </dgm:presLayoutVars>
      </dgm:prSet>
      <dgm:spPr/>
      <dgm:t>
        <a:bodyPr/>
        <a:lstStyle/>
        <a:p>
          <a:endParaRPr lang="en-US"/>
        </a:p>
      </dgm:t>
    </dgm:pt>
    <dgm:pt modelId="{B4BC7E97-5A16-3948-9917-F755EBC641D1}" type="pres">
      <dgm:prSet presAssocID="{BAE0AD72-DF2A-FE43-A575-D3C21DC02180}" presName="sibTrans" presStyleLbl="sibTrans2D1" presStyleIdx="3" presStyleCnt="4"/>
      <dgm:spPr/>
    </dgm:pt>
    <dgm:pt modelId="{E0D5CE62-C61F-2F4F-8F1F-AE2F7AC4577B}" type="pres">
      <dgm:prSet presAssocID="{BAE0AD72-DF2A-FE43-A575-D3C21DC02180}" presName="connectorText" presStyleLbl="sibTrans2D1" presStyleIdx="3" presStyleCnt="4"/>
      <dgm:spPr/>
    </dgm:pt>
    <dgm:pt modelId="{65F2A5AE-A485-B340-B1C2-B9105BB1ED21}" type="pres">
      <dgm:prSet presAssocID="{7E275EC5-FF55-5941-9BC6-1E500072B657}" presName="node" presStyleLbl="node1" presStyleIdx="4" presStyleCnt="5">
        <dgm:presLayoutVars>
          <dgm:bulletEnabled val="1"/>
        </dgm:presLayoutVars>
      </dgm:prSet>
      <dgm:spPr/>
    </dgm:pt>
  </dgm:ptLst>
  <dgm:cxnLst>
    <dgm:cxn modelId="{22A74123-826B-E646-A283-2D61C68522AA}" type="presOf" srcId="{CC7CAA96-AA05-5444-B3D1-ED5F0A3F13D7}" destId="{D436F9CC-AA57-9E4F-B0B8-B0ED8B7DABDB}" srcOrd="0" destOrd="0" presId="urn:microsoft.com/office/officeart/2005/8/layout/process1"/>
    <dgm:cxn modelId="{FA067CF8-5C07-9A46-A819-989B3DB56546}" srcId="{CC7CAA96-AA05-5444-B3D1-ED5F0A3F13D7}" destId="{65C5E447-20FB-A540-A6B0-27831DD68381}" srcOrd="0" destOrd="0" parTransId="{0832AF72-3FEB-BF4D-90F0-11D396AF1DA6}" sibTransId="{35443FBE-3058-EF4F-BB4D-6EF2226F3556}"/>
    <dgm:cxn modelId="{B3AD339E-C74B-A34F-9FEC-542848927447}" srcId="{CC7CAA96-AA05-5444-B3D1-ED5F0A3F13D7}" destId="{BB8BA4F8-F29E-D94E-8596-3EF05F639C2D}" srcOrd="2" destOrd="0" parTransId="{D478CFF9-C413-AB4D-8D27-41BF4A76298D}" sibTransId="{8C223F17-C130-384C-953B-D17C003F122A}"/>
    <dgm:cxn modelId="{B90E0CCE-C812-B141-BA2E-6BBCEE8C4A30}" type="presOf" srcId="{8C223F17-C130-384C-953B-D17C003F122A}" destId="{2B10AE03-64D9-AA4E-B0DC-0E0374481BD2}" srcOrd="0" destOrd="0" presId="urn:microsoft.com/office/officeart/2005/8/layout/process1"/>
    <dgm:cxn modelId="{FF2B2439-AE3D-7A4B-A85B-9B987DB26CB7}" type="presOf" srcId="{BAE0AD72-DF2A-FE43-A575-D3C21DC02180}" destId="{B4BC7E97-5A16-3948-9917-F755EBC641D1}" srcOrd="0" destOrd="0" presId="urn:microsoft.com/office/officeart/2005/8/layout/process1"/>
    <dgm:cxn modelId="{06D3EC74-67F0-6940-8808-FDBC4849C094}" srcId="{CC7CAA96-AA05-5444-B3D1-ED5F0A3F13D7}" destId="{7E275EC5-FF55-5941-9BC6-1E500072B657}" srcOrd="4" destOrd="0" parTransId="{BD6D820F-4B05-454E-B46A-1C8F12566890}" sibTransId="{909C6515-11E4-F24C-898D-E99902B5DB15}"/>
    <dgm:cxn modelId="{813AA0B9-CB96-F442-AF80-981C248B5A49}" type="presOf" srcId="{01567E5E-EF8A-F542-ACB5-B2327FF2AD34}" destId="{91926B54-9EE3-8344-ADF3-DFA7097F53C3}" srcOrd="0" destOrd="0" presId="urn:microsoft.com/office/officeart/2005/8/layout/process1"/>
    <dgm:cxn modelId="{AD6C4648-298E-1840-961F-7ED3C2C40E4B}" type="presOf" srcId="{0EF7F2CF-70C9-3D42-90C8-BAFF0DA2F3CF}" destId="{D459701F-5416-8A48-BECA-5179FE16F234}" srcOrd="1" destOrd="0" presId="urn:microsoft.com/office/officeart/2005/8/layout/process1"/>
    <dgm:cxn modelId="{3734A490-ADF3-9B47-9656-7FF171E96953}" srcId="{CC7CAA96-AA05-5444-B3D1-ED5F0A3F13D7}" destId="{01567E5E-EF8A-F542-ACB5-B2327FF2AD34}" srcOrd="3" destOrd="0" parTransId="{71732507-80BB-2149-875B-4AC662DA8AA5}" sibTransId="{BAE0AD72-DF2A-FE43-A575-D3C21DC02180}"/>
    <dgm:cxn modelId="{2D94B009-9B1A-AB48-B5EC-321DEBFDFFC6}" type="presOf" srcId="{BB8BA4F8-F29E-D94E-8596-3EF05F639C2D}" destId="{9EAC301B-B8DB-3846-B655-1D14C02787E7}" srcOrd="0" destOrd="0" presId="urn:microsoft.com/office/officeart/2005/8/layout/process1"/>
    <dgm:cxn modelId="{2F86220F-1938-4549-A41F-1147A6B63494}" type="presOf" srcId="{7E275EC5-FF55-5941-9BC6-1E500072B657}" destId="{65F2A5AE-A485-B340-B1C2-B9105BB1ED21}" srcOrd="0" destOrd="0" presId="urn:microsoft.com/office/officeart/2005/8/layout/process1"/>
    <dgm:cxn modelId="{E1B97925-B5BE-1A48-AAB1-BF03D5D7B06E}" type="presOf" srcId="{35443FBE-3058-EF4F-BB4D-6EF2226F3556}" destId="{0DE05BA3-E5A7-2F4F-8BED-892C7CB12AA1}" srcOrd="1" destOrd="0" presId="urn:microsoft.com/office/officeart/2005/8/layout/process1"/>
    <dgm:cxn modelId="{ACE42D97-C02F-3F4E-8199-0B74DEBE5B74}" type="presOf" srcId="{35443FBE-3058-EF4F-BB4D-6EF2226F3556}" destId="{4C10ABDD-1ECA-424B-B5BA-282D84C05F0D}" srcOrd="0" destOrd="0" presId="urn:microsoft.com/office/officeart/2005/8/layout/process1"/>
    <dgm:cxn modelId="{9DDE0642-6FD5-1A4A-B6C3-E9234F183FD6}" type="presOf" srcId="{65C5E447-20FB-A540-A6B0-27831DD68381}" destId="{C2018C68-BE9A-E140-B3F8-7A00195E2CC7}" srcOrd="0" destOrd="0" presId="urn:microsoft.com/office/officeart/2005/8/layout/process1"/>
    <dgm:cxn modelId="{F82AFECE-8DE4-8F44-B637-F4555742B1D5}" srcId="{CC7CAA96-AA05-5444-B3D1-ED5F0A3F13D7}" destId="{D77573B8-7A74-6146-9172-216310A589BD}" srcOrd="1" destOrd="0" parTransId="{277A0365-56EB-E44E-9964-4B13744B5D03}" sibTransId="{0EF7F2CF-70C9-3D42-90C8-BAFF0DA2F3CF}"/>
    <dgm:cxn modelId="{43E52929-9377-D94A-86DE-C51E2CB38FE1}" type="presOf" srcId="{D77573B8-7A74-6146-9172-216310A589BD}" destId="{0738C467-87A8-D145-84EB-94FF41AAAA1B}" srcOrd="0" destOrd="0" presId="urn:microsoft.com/office/officeart/2005/8/layout/process1"/>
    <dgm:cxn modelId="{A5B895BD-1B74-9C43-A922-D9447E928E0F}" type="presOf" srcId="{BAE0AD72-DF2A-FE43-A575-D3C21DC02180}" destId="{E0D5CE62-C61F-2F4F-8F1F-AE2F7AC4577B}" srcOrd="1" destOrd="0" presId="urn:microsoft.com/office/officeart/2005/8/layout/process1"/>
    <dgm:cxn modelId="{923245F3-10AA-B74C-804F-659CC79902D7}" type="presOf" srcId="{8C223F17-C130-384C-953B-D17C003F122A}" destId="{EF15B9B3-7FFA-FC4E-99E8-7B53576F23B9}" srcOrd="1" destOrd="0" presId="urn:microsoft.com/office/officeart/2005/8/layout/process1"/>
    <dgm:cxn modelId="{EC8B8FC5-5913-F041-A7A7-0FEA287DBF1B}" type="presOf" srcId="{0EF7F2CF-70C9-3D42-90C8-BAFF0DA2F3CF}" destId="{479B306E-8A6B-EB44-992C-7008661739E3}" srcOrd="0" destOrd="0" presId="urn:microsoft.com/office/officeart/2005/8/layout/process1"/>
    <dgm:cxn modelId="{47402A03-0176-4846-9AA8-2DE02A12B890}" type="presParOf" srcId="{D436F9CC-AA57-9E4F-B0B8-B0ED8B7DABDB}" destId="{C2018C68-BE9A-E140-B3F8-7A00195E2CC7}" srcOrd="0" destOrd="0" presId="urn:microsoft.com/office/officeart/2005/8/layout/process1"/>
    <dgm:cxn modelId="{77B79341-1729-0340-BD2C-529A8AA86548}" type="presParOf" srcId="{D436F9CC-AA57-9E4F-B0B8-B0ED8B7DABDB}" destId="{4C10ABDD-1ECA-424B-B5BA-282D84C05F0D}" srcOrd="1" destOrd="0" presId="urn:microsoft.com/office/officeart/2005/8/layout/process1"/>
    <dgm:cxn modelId="{D8CAB4DD-1348-3E49-ACDA-14FD5129287D}" type="presParOf" srcId="{4C10ABDD-1ECA-424B-B5BA-282D84C05F0D}" destId="{0DE05BA3-E5A7-2F4F-8BED-892C7CB12AA1}" srcOrd="0" destOrd="0" presId="urn:microsoft.com/office/officeart/2005/8/layout/process1"/>
    <dgm:cxn modelId="{46D313C2-E073-C24C-9AB0-4ECE43CA4910}" type="presParOf" srcId="{D436F9CC-AA57-9E4F-B0B8-B0ED8B7DABDB}" destId="{0738C467-87A8-D145-84EB-94FF41AAAA1B}" srcOrd="2" destOrd="0" presId="urn:microsoft.com/office/officeart/2005/8/layout/process1"/>
    <dgm:cxn modelId="{157A94BC-A410-5144-9097-5C2FD19C7141}" type="presParOf" srcId="{D436F9CC-AA57-9E4F-B0B8-B0ED8B7DABDB}" destId="{479B306E-8A6B-EB44-992C-7008661739E3}" srcOrd="3" destOrd="0" presId="urn:microsoft.com/office/officeart/2005/8/layout/process1"/>
    <dgm:cxn modelId="{3443DD73-3D98-E546-8275-A7DA1772EC22}" type="presParOf" srcId="{479B306E-8A6B-EB44-992C-7008661739E3}" destId="{D459701F-5416-8A48-BECA-5179FE16F234}" srcOrd="0" destOrd="0" presId="urn:microsoft.com/office/officeart/2005/8/layout/process1"/>
    <dgm:cxn modelId="{CEA108BB-11FB-5445-A89B-4AEA0F65D650}" type="presParOf" srcId="{D436F9CC-AA57-9E4F-B0B8-B0ED8B7DABDB}" destId="{9EAC301B-B8DB-3846-B655-1D14C02787E7}" srcOrd="4" destOrd="0" presId="urn:microsoft.com/office/officeart/2005/8/layout/process1"/>
    <dgm:cxn modelId="{5551E01F-A9C4-A841-92F8-23DD3D9B72AB}" type="presParOf" srcId="{D436F9CC-AA57-9E4F-B0B8-B0ED8B7DABDB}" destId="{2B10AE03-64D9-AA4E-B0DC-0E0374481BD2}" srcOrd="5" destOrd="0" presId="urn:microsoft.com/office/officeart/2005/8/layout/process1"/>
    <dgm:cxn modelId="{32F0ABE1-22C2-4746-94D7-F433D4711E7F}" type="presParOf" srcId="{2B10AE03-64D9-AA4E-B0DC-0E0374481BD2}" destId="{EF15B9B3-7FFA-FC4E-99E8-7B53576F23B9}" srcOrd="0" destOrd="0" presId="urn:microsoft.com/office/officeart/2005/8/layout/process1"/>
    <dgm:cxn modelId="{E494CDE8-7229-1E42-A152-0BAA07A95D26}" type="presParOf" srcId="{D436F9CC-AA57-9E4F-B0B8-B0ED8B7DABDB}" destId="{91926B54-9EE3-8344-ADF3-DFA7097F53C3}" srcOrd="6" destOrd="0" presId="urn:microsoft.com/office/officeart/2005/8/layout/process1"/>
    <dgm:cxn modelId="{6F2200D2-008D-4740-8316-67723973C452}" type="presParOf" srcId="{D436F9CC-AA57-9E4F-B0B8-B0ED8B7DABDB}" destId="{B4BC7E97-5A16-3948-9917-F755EBC641D1}" srcOrd="7" destOrd="0" presId="urn:microsoft.com/office/officeart/2005/8/layout/process1"/>
    <dgm:cxn modelId="{EF0A93EB-84D2-9A4B-8044-E0D0AFB58410}" type="presParOf" srcId="{B4BC7E97-5A16-3948-9917-F755EBC641D1}" destId="{E0D5CE62-C61F-2F4F-8F1F-AE2F7AC4577B}" srcOrd="0" destOrd="0" presId="urn:microsoft.com/office/officeart/2005/8/layout/process1"/>
    <dgm:cxn modelId="{948B9DF8-9786-3F47-A32C-50B1F051C2E2}" type="presParOf" srcId="{D436F9CC-AA57-9E4F-B0B8-B0ED8B7DABDB}" destId="{65F2A5AE-A485-B340-B1C2-B9105BB1ED21}" srcOrd="8"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CC7CAA96-AA05-5444-B3D1-ED5F0A3F13D7}" type="doc">
      <dgm:prSet loTypeId="urn:microsoft.com/office/officeart/2005/8/layout/process1" loCatId="" qsTypeId="urn:microsoft.com/office/officeart/2005/8/quickstyle/simple4" qsCatId="simple" csTypeId="urn:microsoft.com/office/officeart/2005/8/colors/accent1_2" csCatId="accent1" phldr="1"/>
      <dgm:spPr/>
    </dgm:pt>
    <dgm:pt modelId="{65C5E447-20FB-A540-A6B0-27831DD68381}">
      <dgm:prSet phldrT="[Text]"/>
      <dgm:spPr/>
      <dgm:t>
        <a:bodyPr/>
        <a:lstStyle/>
        <a:p>
          <a:r>
            <a:rPr lang="en-US" dirty="0" smtClean="0"/>
            <a:t>Get Raw Data</a:t>
          </a:r>
          <a:endParaRPr lang="en-US" dirty="0"/>
        </a:p>
      </dgm:t>
    </dgm:pt>
    <dgm:pt modelId="{0832AF72-3FEB-BF4D-90F0-11D396AF1DA6}" type="parTrans" cxnId="{FA067CF8-5C07-9A46-A819-989B3DB56546}">
      <dgm:prSet/>
      <dgm:spPr/>
      <dgm:t>
        <a:bodyPr/>
        <a:lstStyle/>
        <a:p>
          <a:endParaRPr lang="en-US"/>
        </a:p>
      </dgm:t>
    </dgm:pt>
    <dgm:pt modelId="{35443FBE-3058-EF4F-BB4D-6EF2226F3556}" type="sibTrans" cxnId="{FA067CF8-5C07-9A46-A819-989B3DB56546}">
      <dgm:prSet/>
      <dgm:spPr/>
      <dgm:t>
        <a:bodyPr/>
        <a:lstStyle/>
        <a:p>
          <a:endParaRPr lang="en-US"/>
        </a:p>
      </dgm:t>
    </dgm:pt>
    <dgm:pt modelId="{D77573B8-7A74-6146-9172-216310A589BD}">
      <dgm:prSet phldrT="[Text]"/>
      <dgm:spPr/>
      <dgm:t>
        <a:bodyPr/>
        <a:lstStyle/>
        <a:p>
          <a:r>
            <a:rPr lang="en-US" dirty="0" smtClean="0"/>
            <a:t>Feature Engineering</a:t>
          </a:r>
          <a:endParaRPr lang="en-US" dirty="0"/>
        </a:p>
      </dgm:t>
    </dgm:pt>
    <dgm:pt modelId="{277A0365-56EB-E44E-9964-4B13744B5D03}" type="parTrans" cxnId="{F82AFECE-8DE4-8F44-B637-F4555742B1D5}">
      <dgm:prSet/>
      <dgm:spPr/>
      <dgm:t>
        <a:bodyPr/>
        <a:lstStyle/>
        <a:p>
          <a:endParaRPr lang="en-US"/>
        </a:p>
      </dgm:t>
    </dgm:pt>
    <dgm:pt modelId="{0EF7F2CF-70C9-3D42-90C8-BAFF0DA2F3CF}" type="sibTrans" cxnId="{F82AFECE-8DE4-8F44-B637-F4555742B1D5}">
      <dgm:prSet/>
      <dgm:spPr/>
      <dgm:t>
        <a:bodyPr/>
        <a:lstStyle/>
        <a:p>
          <a:endParaRPr lang="en-US"/>
        </a:p>
      </dgm:t>
    </dgm:pt>
    <dgm:pt modelId="{BB8BA4F8-F29E-D94E-8596-3EF05F639C2D}">
      <dgm:prSet phldrT="[Text]"/>
      <dgm:spPr/>
      <dgm:t>
        <a:bodyPr/>
        <a:lstStyle/>
        <a:p>
          <a:r>
            <a:rPr lang="en-US" dirty="0" smtClean="0"/>
            <a:t>Train a model</a:t>
          </a:r>
          <a:endParaRPr lang="en-US" dirty="0"/>
        </a:p>
      </dgm:t>
    </dgm:pt>
    <dgm:pt modelId="{D478CFF9-C413-AB4D-8D27-41BF4A76298D}" type="parTrans" cxnId="{B3AD339E-C74B-A34F-9FEC-542848927447}">
      <dgm:prSet/>
      <dgm:spPr/>
      <dgm:t>
        <a:bodyPr/>
        <a:lstStyle/>
        <a:p>
          <a:endParaRPr lang="en-US"/>
        </a:p>
      </dgm:t>
    </dgm:pt>
    <dgm:pt modelId="{8C223F17-C130-384C-953B-D17C003F122A}" type="sibTrans" cxnId="{B3AD339E-C74B-A34F-9FEC-542848927447}">
      <dgm:prSet/>
      <dgm:spPr/>
      <dgm:t>
        <a:bodyPr/>
        <a:lstStyle/>
        <a:p>
          <a:endParaRPr lang="en-US"/>
        </a:p>
      </dgm:t>
    </dgm:pt>
    <dgm:pt modelId="{01567E5E-EF8A-F542-ACB5-B2327FF2AD34}">
      <dgm:prSet phldrT="[Text]"/>
      <dgm:spPr/>
      <dgm:t>
        <a:bodyPr/>
        <a:lstStyle/>
        <a:p>
          <a:r>
            <a:rPr lang="en-US" dirty="0" smtClean="0"/>
            <a:t>Test model</a:t>
          </a:r>
          <a:endParaRPr lang="en-US" dirty="0"/>
        </a:p>
      </dgm:t>
    </dgm:pt>
    <dgm:pt modelId="{71732507-80BB-2149-875B-4AC662DA8AA5}" type="parTrans" cxnId="{3734A490-ADF3-9B47-9656-7FF171E96953}">
      <dgm:prSet/>
      <dgm:spPr/>
      <dgm:t>
        <a:bodyPr/>
        <a:lstStyle/>
        <a:p>
          <a:endParaRPr lang="en-US"/>
        </a:p>
      </dgm:t>
    </dgm:pt>
    <dgm:pt modelId="{BAE0AD72-DF2A-FE43-A575-D3C21DC02180}" type="sibTrans" cxnId="{3734A490-ADF3-9B47-9656-7FF171E96953}">
      <dgm:prSet/>
      <dgm:spPr/>
      <dgm:t>
        <a:bodyPr/>
        <a:lstStyle/>
        <a:p>
          <a:endParaRPr lang="en-US"/>
        </a:p>
      </dgm:t>
    </dgm:pt>
    <dgm:pt modelId="{7E275EC5-FF55-5941-9BC6-1E500072B657}">
      <dgm:prSet phldrT="[Text]"/>
      <dgm:spPr/>
      <dgm:t>
        <a:bodyPr/>
        <a:lstStyle/>
        <a:p>
          <a:r>
            <a:rPr lang="en-US" dirty="0" smtClean="0"/>
            <a:t>Deploy and use model</a:t>
          </a:r>
          <a:endParaRPr lang="en-US" dirty="0"/>
        </a:p>
      </dgm:t>
    </dgm:pt>
    <dgm:pt modelId="{BD6D820F-4B05-454E-B46A-1C8F12566890}" type="parTrans" cxnId="{06D3EC74-67F0-6940-8808-FDBC4849C094}">
      <dgm:prSet/>
      <dgm:spPr/>
      <dgm:t>
        <a:bodyPr/>
        <a:lstStyle/>
        <a:p>
          <a:endParaRPr lang="en-US"/>
        </a:p>
      </dgm:t>
    </dgm:pt>
    <dgm:pt modelId="{909C6515-11E4-F24C-898D-E99902B5DB15}" type="sibTrans" cxnId="{06D3EC74-67F0-6940-8808-FDBC4849C094}">
      <dgm:prSet/>
      <dgm:spPr/>
      <dgm:t>
        <a:bodyPr/>
        <a:lstStyle/>
        <a:p>
          <a:endParaRPr lang="en-US"/>
        </a:p>
      </dgm:t>
    </dgm:pt>
    <dgm:pt modelId="{D436F9CC-AA57-9E4F-B0B8-B0ED8B7DABDB}" type="pres">
      <dgm:prSet presAssocID="{CC7CAA96-AA05-5444-B3D1-ED5F0A3F13D7}" presName="Name0" presStyleCnt="0">
        <dgm:presLayoutVars>
          <dgm:dir/>
          <dgm:resizeHandles val="exact"/>
        </dgm:presLayoutVars>
      </dgm:prSet>
      <dgm:spPr/>
    </dgm:pt>
    <dgm:pt modelId="{C2018C68-BE9A-E140-B3F8-7A00195E2CC7}" type="pres">
      <dgm:prSet presAssocID="{65C5E447-20FB-A540-A6B0-27831DD68381}" presName="node" presStyleLbl="node1" presStyleIdx="0" presStyleCnt="5">
        <dgm:presLayoutVars>
          <dgm:bulletEnabled val="1"/>
        </dgm:presLayoutVars>
      </dgm:prSet>
      <dgm:spPr/>
      <dgm:t>
        <a:bodyPr/>
        <a:lstStyle/>
        <a:p>
          <a:endParaRPr lang="en-US"/>
        </a:p>
      </dgm:t>
    </dgm:pt>
    <dgm:pt modelId="{4C10ABDD-1ECA-424B-B5BA-282D84C05F0D}" type="pres">
      <dgm:prSet presAssocID="{35443FBE-3058-EF4F-BB4D-6EF2226F3556}" presName="sibTrans" presStyleLbl="sibTrans2D1" presStyleIdx="0" presStyleCnt="4"/>
      <dgm:spPr/>
    </dgm:pt>
    <dgm:pt modelId="{0DE05BA3-E5A7-2F4F-8BED-892C7CB12AA1}" type="pres">
      <dgm:prSet presAssocID="{35443FBE-3058-EF4F-BB4D-6EF2226F3556}" presName="connectorText" presStyleLbl="sibTrans2D1" presStyleIdx="0" presStyleCnt="4"/>
      <dgm:spPr/>
    </dgm:pt>
    <dgm:pt modelId="{0738C467-87A8-D145-84EB-94FF41AAAA1B}" type="pres">
      <dgm:prSet presAssocID="{D77573B8-7A74-6146-9172-216310A589BD}" presName="node" presStyleLbl="node1" presStyleIdx="1" presStyleCnt="5">
        <dgm:presLayoutVars>
          <dgm:bulletEnabled val="1"/>
        </dgm:presLayoutVars>
      </dgm:prSet>
      <dgm:spPr/>
    </dgm:pt>
    <dgm:pt modelId="{479B306E-8A6B-EB44-992C-7008661739E3}" type="pres">
      <dgm:prSet presAssocID="{0EF7F2CF-70C9-3D42-90C8-BAFF0DA2F3CF}" presName="sibTrans" presStyleLbl="sibTrans2D1" presStyleIdx="1" presStyleCnt="4"/>
      <dgm:spPr/>
    </dgm:pt>
    <dgm:pt modelId="{D459701F-5416-8A48-BECA-5179FE16F234}" type="pres">
      <dgm:prSet presAssocID="{0EF7F2CF-70C9-3D42-90C8-BAFF0DA2F3CF}" presName="connectorText" presStyleLbl="sibTrans2D1" presStyleIdx="1" presStyleCnt="4"/>
      <dgm:spPr/>
    </dgm:pt>
    <dgm:pt modelId="{9EAC301B-B8DB-3846-B655-1D14C02787E7}" type="pres">
      <dgm:prSet presAssocID="{BB8BA4F8-F29E-D94E-8596-3EF05F639C2D}" presName="node" presStyleLbl="node1" presStyleIdx="2" presStyleCnt="5" custLinFactNeighborX="837" custLinFactNeighborY="-716">
        <dgm:presLayoutVars>
          <dgm:bulletEnabled val="1"/>
        </dgm:presLayoutVars>
      </dgm:prSet>
      <dgm:spPr/>
    </dgm:pt>
    <dgm:pt modelId="{2B10AE03-64D9-AA4E-B0DC-0E0374481BD2}" type="pres">
      <dgm:prSet presAssocID="{8C223F17-C130-384C-953B-D17C003F122A}" presName="sibTrans" presStyleLbl="sibTrans2D1" presStyleIdx="2" presStyleCnt="4"/>
      <dgm:spPr/>
    </dgm:pt>
    <dgm:pt modelId="{EF15B9B3-7FFA-FC4E-99E8-7B53576F23B9}" type="pres">
      <dgm:prSet presAssocID="{8C223F17-C130-384C-953B-D17C003F122A}" presName="connectorText" presStyleLbl="sibTrans2D1" presStyleIdx="2" presStyleCnt="4"/>
      <dgm:spPr/>
    </dgm:pt>
    <dgm:pt modelId="{91926B54-9EE3-8344-ADF3-DFA7097F53C3}" type="pres">
      <dgm:prSet presAssocID="{01567E5E-EF8A-F542-ACB5-B2327FF2AD34}" presName="node" presStyleLbl="node1" presStyleIdx="3" presStyleCnt="5">
        <dgm:presLayoutVars>
          <dgm:bulletEnabled val="1"/>
        </dgm:presLayoutVars>
      </dgm:prSet>
      <dgm:spPr/>
      <dgm:t>
        <a:bodyPr/>
        <a:lstStyle/>
        <a:p>
          <a:endParaRPr lang="en-US"/>
        </a:p>
      </dgm:t>
    </dgm:pt>
    <dgm:pt modelId="{B4BC7E97-5A16-3948-9917-F755EBC641D1}" type="pres">
      <dgm:prSet presAssocID="{BAE0AD72-DF2A-FE43-A575-D3C21DC02180}" presName="sibTrans" presStyleLbl="sibTrans2D1" presStyleIdx="3" presStyleCnt="4"/>
      <dgm:spPr/>
    </dgm:pt>
    <dgm:pt modelId="{E0D5CE62-C61F-2F4F-8F1F-AE2F7AC4577B}" type="pres">
      <dgm:prSet presAssocID="{BAE0AD72-DF2A-FE43-A575-D3C21DC02180}" presName="connectorText" presStyleLbl="sibTrans2D1" presStyleIdx="3" presStyleCnt="4"/>
      <dgm:spPr/>
    </dgm:pt>
    <dgm:pt modelId="{65F2A5AE-A485-B340-B1C2-B9105BB1ED21}" type="pres">
      <dgm:prSet presAssocID="{7E275EC5-FF55-5941-9BC6-1E500072B657}" presName="node" presStyleLbl="node1" presStyleIdx="4" presStyleCnt="5">
        <dgm:presLayoutVars>
          <dgm:bulletEnabled val="1"/>
        </dgm:presLayoutVars>
      </dgm:prSet>
      <dgm:spPr/>
    </dgm:pt>
  </dgm:ptLst>
  <dgm:cxnLst>
    <dgm:cxn modelId="{FA067CF8-5C07-9A46-A819-989B3DB56546}" srcId="{CC7CAA96-AA05-5444-B3D1-ED5F0A3F13D7}" destId="{65C5E447-20FB-A540-A6B0-27831DD68381}" srcOrd="0" destOrd="0" parTransId="{0832AF72-3FEB-BF4D-90F0-11D396AF1DA6}" sibTransId="{35443FBE-3058-EF4F-BB4D-6EF2226F3556}"/>
    <dgm:cxn modelId="{1A145AE1-D276-7841-8568-1FE99F2028F9}" type="presOf" srcId="{8C223F17-C130-384C-953B-D17C003F122A}" destId="{2B10AE03-64D9-AA4E-B0DC-0E0374481BD2}" srcOrd="0" destOrd="0" presId="urn:microsoft.com/office/officeart/2005/8/layout/process1"/>
    <dgm:cxn modelId="{B3AD339E-C74B-A34F-9FEC-542848927447}" srcId="{CC7CAA96-AA05-5444-B3D1-ED5F0A3F13D7}" destId="{BB8BA4F8-F29E-D94E-8596-3EF05F639C2D}" srcOrd="2" destOrd="0" parTransId="{D478CFF9-C413-AB4D-8D27-41BF4A76298D}" sibTransId="{8C223F17-C130-384C-953B-D17C003F122A}"/>
    <dgm:cxn modelId="{89733EF8-A8AD-A140-981F-C0FC59793CA8}" type="presOf" srcId="{8C223F17-C130-384C-953B-D17C003F122A}" destId="{EF15B9B3-7FFA-FC4E-99E8-7B53576F23B9}" srcOrd="1" destOrd="0" presId="urn:microsoft.com/office/officeart/2005/8/layout/process1"/>
    <dgm:cxn modelId="{06D3EC74-67F0-6940-8808-FDBC4849C094}" srcId="{CC7CAA96-AA05-5444-B3D1-ED5F0A3F13D7}" destId="{7E275EC5-FF55-5941-9BC6-1E500072B657}" srcOrd="4" destOrd="0" parTransId="{BD6D820F-4B05-454E-B46A-1C8F12566890}" sibTransId="{909C6515-11E4-F24C-898D-E99902B5DB15}"/>
    <dgm:cxn modelId="{EE5318A8-8E77-474C-95E9-FFD16D086395}" type="presOf" srcId="{0EF7F2CF-70C9-3D42-90C8-BAFF0DA2F3CF}" destId="{D459701F-5416-8A48-BECA-5179FE16F234}" srcOrd="1" destOrd="0" presId="urn:microsoft.com/office/officeart/2005/8/layout/process1"/>
    <dgm:cxn modelId="{8B82FA72-D0D5-8146-BCDB-DF7A30C12B2B}" type="presOf" srcId="{7E275EC5-FF55-5941-9BC6-1E500072B657}" destId="{65F2A5AE-A485-B340-B1C2-B9105BB1ED21}" srcOrd="0" destOrd="0" presId="urn:microsoft.com/office/officeart/2005/8/layout/process1"/>
    <dgm:cxn modelId="{3734A490-ADF3-9B47-9656-7FF171E96953}" srcId="{CC7CAA96-AA05-5444-B3D1-ED5F0A3F13D7}" destId="{01567E5E-EF8A-F542-ACB5-B2327FF2AD34}" srcOrd="3" destOrd="0" parTransId="{71732507-80BB-2149-875B-4AC662DA8AA5}" sibTransId="{BAE0AD72-DF2A-FE43-A575-D3C21DC02180}"/>
    <dgm:cxn modelId="{5C418ED9-53B2-8D4F-B77A-213FFF733A8E}" type="presOf" srcId="{01567E5E-EF8A-F542-ACB5-B2327FF2AD34}" destId="{91926B54-9EE3-8344-ADF3-DFA7097F53C3}" srcOrd="0" destOrd="0" presId="urn:microsoft.com/office/officeart/2005/8/layout/process1"/>
    <dgm:cxn modelId="{425EECA8-1E12-BF45-ADE6-720653423D80}" type="presOf" srcId="{CC7CAA96-AA05-5444-B3D1-ED5F0A3F13D7}" destId="{D436F9CC-AA57-9E4F-B0B8-B0ED8B7DABDB}" srcOrd="0" destOrd="0" presId="urn:microsoft.com/office/officeart/2005/8/layout/process1"/>
    <dgm:cxn modelId="{E825BDDB-0971-9946-A7A9-484CF8FA0B79}" type="presOf" srcId="{65C5E447-20FB-A540-A6B0-27831DD68381}" destId="{C2018C68-BE9A-E140-B3F8-7A00195E2CC7}" srcOrd="0" destOrd="0" presId="urn:microsoft.com/office/officeart/2005/8/layout/process1"/>
    <dgm:cxn modelId="{BCDC1836-D1A2-E24A-AD97-FAC41238073A}" type="presOf" srcId="{BB8BA4F8-F29E-D94E-8596-3EF05F639C2D}" destId="{9EAC301B-B8DB-3846-B655-1D14C02787E7}" srcOrd="0" destOrd="0" presId="urn:microsoft.com/office/officeart/2005/8/layout/process1"/>
    <dgm:cxn modelId="{E75F2FD6-EF96-8847-9620-3E39652F7A06}" type="presOf" srcId="{D77573B8-7A74-6146-9172-216310A589BD}" destId="{0738C467-87A8-D145-84EB-94FF41AAAA1B}" srcOrd="0" destOrd="0" presId="urn:microsoft.com/office/officeart/2005/8/layout/process1"/>
    <dgm:cxn modelId="{3B3FD472-C5B4-0C43-97B1-D23695C1C4C1}" type="presOf" srcId="{BAE0AD72-DF2A-FE43-A575-D3C21DC02180}" destId="{B4BC7E97-5A16-3948-9917-F755EBC641D1}" srcOrd="0" destOrd="0" presId="urn:microsoft.com/office/officeart/2005/8/layout/process1"/>
    <dgm:cxn modelId="{9BCEFB5A-6EDC-7C42-9365-D21D97CB6CD0}" type="presOf" srcId="{35443FBE-3058-EF4F-BB4D-6EF2226F3556}" destId="{0DE05BA3-E5A7-2F4F-8BED-892C7CB12AA1}" srcOrd="1" destOrd="0" presId="urn:microsoft.com/office/officeart/2005/8/layout/process1"/>
    <dgm:cxn modelId="{F82AFECE-8DE4-8F44-B637-F4555742B1D5}" srcId="{CC7CAA96-AA05-5444-B3D1-ED5F0A3F13D7}" destId="{D77573B8-7A74-6146-9172-216310A589BD}" srcOrd="1" destOrd="0" parTransId="{277A0365-56EB-E44E-9964-4B13744B5D03}" sibTransId="{0EF7F2CF-70C9-3D42-90C8-BAFF0DA2F3CF}"/>
    <dgm:cxn modelId="{7C0CA2E2-ED97-C64A-8448-25E11A8E614D}" type="presOf" srcId="{0EF7F2CF-70C9-3D42-90C8-BAFF0DA2F3CF}" destId="{479B306E-8A6B-EB44-992C-7008661739E3}" srcOrd="0" destOrd="0" presId="urn:microsoft.com/office/officeart/2005/8/layout/process1"/>
    <dgm:cxn modelId="{70ACC4CF-2BB9-5C49-8A4E-5695A3ACB129}" type="presOf" srcId="{BAE0AD72-DF2A-FE43-A575-D3C21DC02180}" destId="{E0D5CE62-C61F-2F4F-8F1F-AE2F7AC4577B}" srcOrd="1" destOrd="0" presId="urn:microsoft.com/office/officeart/2005/8/layout/process1"/>
    <dgm:cxn modelId="{BBA12F2A-9DA7-D847-9BC0-8175F586D0A6}" type="presOf" srcId="{35443FBE-3058-EF4F-BB4D-6EF2226F3556}" destId="{4C10ABDD-1ECA-424B-B5BA-282D84C05F0D}" srcOrd="0" destOrd="0" presId="urn:microsoft.com/office/officeart/2005/8/layout/process1"/>
    <dgm:cxn modelId="{AB76719F-3E42-C14A-90A7-3C1393B2A979}" type="presParOf" srcId="{D436F9CC-AA57-9E4F-B0B8-B0ED8B7DABDB}" destId="{C2018C68-BE9A-E140-B3F8-7A00195E2CC7}" srcOrd="0" destOrd="0" presId="urn:microsoft.com/office/officeart/2005/8/layout/process1"/>
    <dgm:cxn modelId="{A01B40D5-8D6F-1D46-9BA7-A5D995853438}" type="presParOf" srcId="{D436F9CC-AA57-9E4F-B0B8-B0ED8B7DABDB}" destId="{4C10ABDD-1ECA-424B-B5BA-282D84C05F0D}" srcOrd="1" destOrd="0" presId="urn:microsoft.com/office/officeart/2005/8/layout/process1"/>
    <dgm:cxn modelId="{65E19F03-7B81-9A40-9447-341DA2A8DAC5}" type="presParOf" srcId="{4C10ABDD-1ECA-424B-B5BA-282D84C05F0D}" destId="{0DE05BA3-E5A7-2F4F-8BED-892C7CB12AA1}" srcOrd="0" destOrd="0" presId="urn:microsoft.com/office/officeart/2005/8/layout/process1"/>
    <dgm:cxn modelId="{2CA07E3A-CEC4-C14F-A958-6175E02806CC}" type="presParOf" srcId="{D436F9CC-AA57-9E4F-B0B8-B0ED8B7DABDB}" destId="{0738C467-87A8-D145-84EB-94FF41AAAA1B}" srcOrd="2" destOrd="0" presId="urn:microsoft.com/office/officeart/2005/8/layout/process1"/>
    <dgm:cxn modelId="{378F18C6-1732-CA4A-B8E1-0C31005DC5E4}" type="presParOf" srcId="{D436F9CC-AA57-9E4F-B0B8-B0ED8B7DABDB}" destId="{479B306E-8A6B-EB44-992C-7008661739E3}" srcOrd="3" destOrd="0" presId="urn:microsoft.com/office/officeart/2005/8/layout/process1"/>
    <dgm:cxn modelId="{D2089C2F-B626-3642-8A29-C3D81F472B94}" type="presParOf" srcId="{479B306E-8A6B-EB44-992C-7008661739E3}" destId="{D459701F-5416-8A48-BECA-5179FE16F234}" srcOrd="0" destOrd="0" presId="urn:microsoft.com/office/officeart/2005/8/layout/process1"/>
    <dgm:cxn modelId="{40E6F83D-F226-4A40-B898-893A33692664}" type="presParOf" srcId="{D436F9CC-AA57-9E4F-B0B8-B0ED8B7DABDB}" destId="{9EAC301B-B8DB-3846-B655-1D14C02787E7}" srcOrd="4" destOrd="0" presId="urn:microsoft.com/office/officeart/2005/8/layout/process1"/>
    <dgm:cxn modelId="{99BB92CE-7882-AA40-A03E-376E16653997}" type="presParOf" srcId="{D436F9CC-AA57-9E4F-B0B8-B0ED8B7DABDB}" destId="{2B10AE03-64D9-AA4E-B0DC-0E0374481BD2}" srcOrd="5" destOrd="0" presId="urn:microsoft.com/office/officeart/2005/8/layout/process1"/>
    <dgm:cxn modelId="{C4FEBCC7-6823-144C-A8D2-4DEFD45A374F}" type="presParOf" srcId="{2B10AE03-64D9-AA4E-B0DC-0E0374481BD2}" destId="{EF15B9B3-7FFA-FC4E-99E8-7B53576F23B9}" srcOrd="0" destOrd="0" presId="urn:microsoft.com/office/officeart/2005/8/layout/process1"/>
    <dgm:cxn modelId="{1EA47735-E3A5-CD48-A746-65FE0A718358}" type="presParOf" srcId="{D436F9CC-AA57-9E4F-B0B8-B0ED8B7DABDB}" destId="{91926B54-9EE3-8344-ADF3-DFA7097F53C3}" srcOrd="6" destOrd="0" presId="urn:microsoft.com/office/officeart/2005/8/layout/process1"/>
    <dgm:cxn modelId="{E1978448-B049-7441-AAD7-C13A87CE5651}" type="presParOf" srcId="{D436F9CC-AA57-9E4F-B0B8-B0ED8B7DABDB}" destId="{B4BC7E97-5A16-3948-9917-F755EBC641D1}" srcOrd="7" destOrd="0" presId="urn:microsoft.com/office/officeart/2005/8/layout/process1"/>
    <dgm:cxn modelId="{59F8E985-D7E8-B64B-A53E-B5CA9C47A962}" type="presParOf" srcId="{B4BC7E97-5A16-3948-9917-F755EBC641D1}" destId="{E0D5CE62-C61F-2F4F-8F1F-AE2F7AC4577B}" srcOrd="0" destOrd="0" presId="urn:microsoft.com/office/officeart/2005/8/layout/process1"/>
    <dgm:cxn modelId="{E4B03874-3BFF-A647-8DE8-D8ED5F2797DE}" type="presParOf" srcId="{D436F9CC-AA57-9E4F-B0B8-B0ED8B7DABDB}" destId="{65F2A5AE-A485-B340-B1C2-B9105BB1ED21}" srcOrd="8"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CC7CAA96-AA05-5444-B3D1-ED5F0A3F13D7}" type="doc">
      <dgm:prSet loTypeId="urn:microsoft.com/office/officeart/2005/8/layout/process1" loCatId="" qsTypeId="urn:microsoft.com/office/officeart/2005/8/quickstyle/simple4" qsCatId="simple" csTypeId="urn:microsoft.com/office/officeart/2005/8/colors/accent1_2" csCatId="accent1" phldr="1"/>
      <dgm:spPr/>
    </dgm:pt>
    <dgm:pt modelId="{65C5E447-20FB-A540-A6B0-27831DD68381}">
      <dgm:prSet phldrT="[Text]"/>
      <dgm:spPr/>
      <dgm:t>
        <a:bodyPr/>
        <a:lstStyle/>
        <a:p>
          <a:r>
            <a:rPr lang="en-US" dirty="0" smtClean="0"/>
            <a:t>Get Raw Data</a:t>
          </a:r>
          <a:endParaRPr lang="en-US" dirty="0"/>
        </a:p>
      </dgm:t>
    </dgm:pt>
    <dgm:pt modelId="{0832AF72-3FEB-BF4D-90F0-11D396AF1DA6}" type="parTrans" cxnId="{FA067CF8-5C07-9A46-A819-989B3DB56546}">
      <dgm:prSet/>
      <dgm:spPr/>
      <dgm:t>
        <a:bodyPr/>
        <a:lstStyle/>
        <a:p>
          <a:endParaRPr lang="en-US"/>
        </a:p>
      </dgm:t>
    </dgm:pt>
    <dgm:pt modelId="{35443FBE-3058-EF4F-BB4D-6EF2226F3556}" type="sibTrans" cxnId="{FA067CF8-5C07-9A46-A819-989B3DB56546}">
      <dgm:prSet/>
      <dgm:spPr/>
      <dgm:t>
        <a:bodyPr/>
        <a:lstStyle/>
        <a:p>
          <a:endParaRPr lang="en-US"/>
        </a:p>
      </dgm:t>
    </dgm:pt>
    <dgm:pt modelId="{D77573B8-7A74-6146-9172-216310A589BD}">
      <dgm:prSet phldrT="[Text]"/>
      <dgm:spPr/>
      <dgm:t>
        <a:bodyPr/>
        <a:lstStyle/>
        <a:p>
          <a:r>
            <a:rPr lang="en-US" dirty="0" smtClean="0"/>
            <a:t>Feature Engineering</a:t>
          </a:r>
          <a:endParaRPr lang="en-US" dirty="0"/>
        </a:p>
      </dgm:t>
    </dgm:pt>
    <dgm:pt modelId="{277A0365-56EB-E44E-9964-4B13744B5D03}" type="parTrans" cxnId="{F82AFECE-8DE4-8F44-B637-F4555742B1D5}">
      <dgm:prSet/>
      <dgm:spPr/>
      <dgm:t>
        <a:bodyPr/>
        <a:lstStyle/>
        <a:p>
          <a:endParaRPr lang="en-US"/>
        </a:p>
      </dgm:t>
    </dgm:pt>
    <dgm:pt modelId="{0EF7F2CF-70C9-3D42-90C8-BAFF0DA2F3CF}" type="sibTrans" cxnId="{F82AFECE-8DE4-8F44-B637-F4555742B1D5}">
      <dgm:prSet/>
      <dgm:spPr/>
      <dgm:t>
        <a:bodyPr/>
        <a:lstStyle/>
        <a:p>
          <a:endParaRPr lang="en-US"/>
        </a:p>
      </dgm:t>
    </dgm:pt>
    <dgm:pt modelId="{BB8BA4F8-F29E-D94E-8596-3EF05F639C2D}">
      <dgm:prSet phldrT="[Text]"/>
      <dgm:spPr/>
      <dgm:t>
        <a:bodyPr/>
        <a:lstStyle/>
        <a:p>
          <a:r>
            <a:rPr lang="en-US" dirty="0" smtClean="0"/>
            <a:t>Train a model</a:t>
          </a:r>
          <a:endParaRPr lang="en-US" dirty="0"/>
        </a:p>
      </dgm:t>
    </dgm:pt>
    <dgm:pt modelId="{D478CFF9-C413-AB4D-8D27-41BF4A76298D}" type="parTrans" cxnId="{B3AD339E-C74B-A34F-9FEC-542848927447}">
      <dgm:prSet/>
      <dgm:spPr/>
      <dgm:t>
        <a:bodyPr/>
        <a:lstStyle/>
        <a:p>
          <a:endParaRPr lang="en-US"/>
        </a:p>
      </dgm:t>
    </dgm:pt>
    <dgm:pt modelId="{8C223F17-C130-384C-953B-D17C003F122A}" type="sibTrans" cxnId="{B3AD339E-C74B-A34F-9FEC-542848927447}">
      <dgm:prSet/>
      <dgm:spPr/>
      <dgm:t>
        <a:bodyPr/>
        <a:lstStyle/>
        <a:p>
          <a:endParaRPr lang="en-US"/>
        </a:p>
      </dgm:t>
    </dgm:pt>
    <dgm:pt modelId="{01567E5E-EF8A-F542-ACB5-B2327FF2AD34}">
      <dgm:prSet phldrT="[Text]"/>
      <dgm:spPr/>
      <dgm:t>
        <a:bodyPr/>
        <a:lstStyle/>
        <a:p>
          <a:r>
            <a:rPr lang="en-US" dirty="0" smtClean="0"/>
            <a:t>Test model</a:t>
          </a:r>
          <a:endParaRPr lang="en-US" dirty="0"/>
        </a:p>
      </dgm:t>
    </dgm:pt>
    <dgm:pt modelId="{71732507-80BB-2149-875B-4AC662DA8AA5}" type="parTrans" cxnId="{3734A490-ADF3-9B47-9656-7FF171E96953}">
      <dgm:prSet/>
      <dgm:spPr/>
      <dgm:t>
        <a:bodyPr/>
        <a:lstStyle/>
        <a:p>
          <a:endParaRPr lang="en-US"/>
        </a:p>
      </dgm:t>
    </dgm:pt>
    <dgm:pt modelId="{BAE0AD72-DF2A-FE43-A575-D3C21DC02180}" type="sibTrans" cxnId="{3734A490-ADF3-9B47-9656-7FF171E96953}">
      <dgm:prSet/>
      <dgm:spPr/>
      <dgm:t>
        <a:bodyPr/>
        <a:lstStyle/>
        <a:p>
          <a:endParaRPr lang="en-US"/>
        </a:p>
      </dgm:t>
    </dgm:pt>
    <dgm:pt modelId="{7E275EC5-FF55-5941-9BC6-1E500072B657}">
      <dgm:prSet phldrT="[Text]"/>
      <dgm:spPr/>
      <dgm:t>
        <a:bodyPr/>
        <a:lstStyle/>
        <a:p>
          <a:r>
            <a:rPr lang="en-US" dirty="0" smtClean="0"/>
            <a:t>Deploy and use model</a:t>
          </a:r>
          <a:endParaRPr lang="en-US" dirty="0"/>
        </a:p>
      </dgm:t>
    </dgm:pt>
    <dgm:pt modelId="{BD6D820F-4B05-454E-B46A-1C8F12566890}" type="parTrans" cxnId="{06D3EC74-67F0-6940-8808-FDBC4849C094}">
      <dgm:prSet/>
      <dgm:spPr/>
      <dgm:t>
        <a:bodyPr/>
        <a:lstStyle/>
        <a:p>
          <a:endParaRPr lang="en-US"/>
        </a:p>
      </dgm:t>
    </dgm:pt>
    <dgm:pt modelId="{909C6515-11E4-F24C-898D-E99902B5DB15}" type="sibTrans" cxnId="{06D3EC74-67F0-6940-8808-FDBC4849C094}">
      <dgm:prSet/>
      <dgm:spPr/>
      <dgm:t>
        <a:bodyPr/>
        <a:lstStyle/>
        <a:p>
          <a:endParaRPr lang="en-US"/>
        </a:p>
      </dgm:t>
    </dgm:pt>
    <dgm:pt modelId="{D436F9CC-AA57-9E4F-B0B8-B0ED8B7DABDB}" type="pres">
      <dgm:prSet presAssocID="{CC7CAA96-AA05-5444-B3D1-ED5F0A3F13D7}" presName="Name0" presStyleCnt="0">
        <dgm:presLayoutVars>
          <dgm:dir/>
          <dgm:resizeHandles val="exact"/>
        </dgm:presLayoutVars>
      </dgm:prSet>
      <dgm:spPr/>
    </dgm:pt>
    <dgm:pt modelId="{C2018C68-BE9A-E140-B3F8-7A00195E2CC7}" type="pres">
      <dgm:prSet presAssocID="{65C5E447-20FB-A540-A6B0-27831DD68381}" presName="node" presStyleLbl="node1" presStyleIdx="0" presStyleCnt="5">
        <dgm:presLayoutVars>
          <dgm:bulletEnabled val="1"/>
        </dgm:presLayoutVars>
      </dgm:prSet>
      <dgm:spPr/>
      <dgm:t>
        <a:bodyPr/>
        <a:lstStyle/>
        <a:p>
          <a:endParaRPr lang="en-US"/>
        </a:p>
      </dgm:t>
    </dgm:pt>
    <dgm:pt modelId="{4C10ABDD-1ECA-424B-B5BA-282D84C05F0D}" type="pres">
      <dgm:prSet presAssocID="{35443FBE-3058-EF4F-BB4D-6EF2226F3556}" presName="sibTrans" presStyleLbl="sibTrans2D1" presStyleIdx="0" presStyleCnt="4"/>
      <dgm:spPr/>
    </dgm:pt>
    <dgm:pt modelId="{0DE05BA3-E5A7-2F4F-8BED-892C7CB12AA1}" type="pres">
      <dgm:prSet presAssocID="{35443FBE-3058-EF4F-BB4D-6EF2226F3556}" presName="connectorText" presStyleLbl="sibTrans2D1" presStyleIdx="0" presStyleCnt="4"/>
      <dgm:spPr/>
    </dgm:pt>
    <dgm:pt modelId="{0738C467-87A8-D145-84EB-94FF41AAAA1B}" type="pres">
      <dgm:prSet presAssocID="{D77573B8-7A74-6146-9172-216310A589BD}" presName="node" presStyleLbl="node1" presStyleIdx="1" presStyleCnt="5">
        <dgm:presLayoutVars>
          <dgm:bulletEnabled val="1"/>
        </dgm:presLayoutVars>
      </dgm:prSet>
      <dgm:spPr/>
    </dgm:pt>
    <dgm:pt modelId="{479B306E-8A6B-EB44-992C-7008661739E3}" type="pres">
      <dgm:prSet presAssocID="{0EF7F2CF-70C9-3D42-90C8-BAFF0DA2F3CF}" presName="sibTrans" presStyleLbl="sibTrans2D1" presStyleIdx="1" presStyleCnt="4"/>
      <dgm:spPr/>
    </dgm:pt>
    <dgm:pt modelId="{D459701F-5416-8A48-BECA-5179FE16F234}" type="pres">
      <dgm:prSet presAssocID="{0EF7F2CF-70C9-3D42-90C8-BAFF0DA2F3CF}" presName="connectorText" presStyleLbl="sibTrans2D1" presStyleIdx="1" presStyleCnt="4"/>
      <dgm:spPr/>
    </dgm:pt>
    <dgm:pt modelId="{9EAC301B-B8DB-3846-B655-1D14C02787E7}" type="pres">
      <dgm:prSet presAssocID="{BB8BA4F8-F29E-D94E-8596-3EF05F639C2D}" presName="node" presStyleLbl="node1" presStyleIdx="2" presStyleCnt="5" custLinFactNeighborX="837" custLinFactNeighborY="-716">
        <dgm:presLayoutVars>
          <dgm:bulletEnabled val="1"/>
        </dgm:presLayoutVars>
      </dgm:prSet>
      <dgm:spPr/>
    </dgm:pt>
    <dgm:pt modelId="{2B10AE03-64D9-AA4E-B0DC-0E0374481BD2}" type="pres">
      <dgm:prSet presAssocID="{8C223F17-C130-384C-953B-D17C003F122A}" presName="sibTrans" presStyleLbl="sibTrans2D1" presStyleIdx="2" presStyleCnt="4"/>
      <dgm:spPr/>
    </dgm:pt>
    <dgm:pt modelId="{EF15B9B3-7FFA-FC4E-99E8-7B53576F23B9}" type="pres">
      <dgm:prSet presAssocID="{8C223F17-C130-384C-953B-D17C003F122A}" presName="connectorText" presStyleLbl="sibTrans2D1" presStyleIdx="2" presStyleCnt="4"/>
      <dgm:spPr/>
    </dgm:pt>
    <dgm:pt modelId="{91926B54-9EE3-8344-ADF3-DFA7097F53C3}" type="pres">
      <dgm:prSet presAssocID="{01567E5E-EF8A-F542-ACB5-B2327FF2AD34}" presName="node" presStyleLbl="node1" presStyleIdx="3" presStyleCnt="5">
        <dgm:presLayoutVars>
          <dgm:bulletEnabled val="1"/>
        </dgm:presLayoutVars>
      </dgm:prSet>
      <dgm:spPr/>
      <dgm:t>
        <a:bodyPr/>
        <a:lstStyle/>
        <a:p>
          <a:endParaRPr lang="en-US"/>
        </a:p>
      </dgm:t>
    </dgm:pt>
    <dgm:pt modelId="{B4BC7E97-5A16-3948-9917-F755EBC641D1}" type="pres">
      <dgm:prSet presAssocID="{BAE0AD72-DF2A-FE43-A575-D3C21DC02180}" presName="sibTrans" presStyleLbl="sibTrans2D1" presStyleIdx="3" presStyleCnt="4"/>
      <dgm:spPr/>
    </dgm:pt>
    <dgm:pt modelId="{E0D5CE62-C61F-2F4F-8F1F-AE2F7AC4577B}" type="pres">
      <dgm:prSet presAssocID="{BAE0AD72-DF2A-FE43-A575-D3C21DC02180}" presName="connectorText" presStyleLbl="sibTrans2D1" presStyleIdx="3" presStyleCnt="4"/>
      <dgm:spPr/>
    </dgm:pt>
    <dgm:pt modelId="{65F2A5AE-A485-B340-B1C2-B9105BB1ED21}" type="pres">
      <dgm:prSet presAssocID="{7E275EC5-FF55-5941-9BC6-1E500072B657}" presName="node" presStyleLbl="node1" presStyleIdx="4" presStyleCnt="5">
        <dgm:presLayoutVars>
          <dgm:bulletEnabled val="1"/>
        </dgm:presLayoutVars>
      </dgm:prSet>
      <dgm:spPr/>
    </dgm:pt>
  </dgm:ptLst>
  <dgm:cxnLst>
    <dgm:cxn modelId="{7F3877B8-DBCB-7640-82C7-AEE8EAAB04FA}" type="presOf" srcId="{BAE0AD72-DF2A-FE43-A575-D3C21DC02180}" destId="{B4BC7E97-5A16-3948-9917-F755EBC641D1}" srcOrd="0" destOrd="0" presId="urn:microsoft.com/office/officeart/2005/8/layout/process1"/>
    <dgm:cxn modelId="{06D3EC74-67F0-6940-8808-FDBC4849C094}" srcId="{CC7CAA96-AA05-5444-B3D1-ED5F0A3F13D7}" destId="{7E275EC5-FF55-5941-9BC6-1E500072B657}" srcOrd="4" destOrd="0" parTransId="{BD6D820F-4B05-454E-B46A-1C8F12566890}" sibTransId="{909C6515-11E4-F24C-898D-E99902B5DB15}"/>
    <dgm:cxn modelId="{DC99A862-A8D0-DC40-A7EC-D4F0F246DFE9}" type="presOf" srcId="{0EF7F2CF-70C9-3D42-90C8-BAFF0DA2F3CF}" destId="{479B306E-8A6B-EB44-992C-7008661739E3}" srcOrd="0" destOrd="0" presId="urn:microsoft.com/office/officeart/2005/8/layout/process1"/>
    <dgm:cxn modelId="{2DC94979-C5CF-5948-A296-002BC0E1CF5D}" type="presOf" srcId="{65C5E447-20FB-A540-A6B0-27831DD68381}" destId="{C2018C68-BE9A-E140-B3F8-7A00195E2CC7}" srcOrd="0" destOrd="0" presId="urn:microsoft.com/office/officeart/2005/8/layout/process1"/>
    <dgm:cxn modelId="{FA067CF8-5C07-9A46-A819-989B3DB56546}" srcId="{CC7CAA96-AA05-5444-B3D1-ED5F0A3F13D7}" destId="{65C5E447-20FB-A540-A6B0-27831DD68381}" srcOrd="0" destOrd="0" parTransId="{0832AF72-3FEB-BF4D-90F0-11D396AF1DA6}" sibTransId="{35443FBE-3058-EF4F-BB4D-6EF2226F3556}"/>
    <dgm:cxn modelId="{17FE17EE-AA34-C948-BD22-2A57A5346200}" type="presOf" srcId="{8C223F17-C130-384C-953B-D17C003F122A}" destId="{2B10AE03-64D9-AA4E-B0DC-0E0374481BD2}" srcOrd="0" destOrd="0" presId="urn:microsoft.com/office/officeart/2005/8/layout/process1"/>
    <dgm:cxn modelId="{336DF500-A246-8B4F-A64F-595C10822176}" type="presOf" srcId="{35443FBE-3058-EF4F-BB4D-6EF2226F3556}" destId="{4C10ABDD-1ECA-424B-B5BA-282D84C05F0D}" srcOrd="0" destOrd="0" presId="urn:microsoft.com/office/officeart/2005/8/layout/process1"/>
    <dgm:cxn modelId="{4461ED61-C8A2-214C-B8C0-B4E122A37D8C}" type="presOf" srcId="{CC7CAA96-AA05-5444-B3D1-ED5F0A3F13D7}" destId="{D436F9CC-AA57-9E4F-B0B8-B0ED8B7DABDB}" srcOrd="0" destOrd="0" presId="urn:microsoft.com/office/officeart/2005/8/layout/process1"/>
    <dgm:cxn modelId="{0BBDAE8A-0556-564D-9AB5-F7D16A386956}" type="presOf" srcId="{D77573B8-7A74-6146-9172-216310A589BD}" destId="{0738C467-87A8-D145-84EB-94FF41AAAA1B}" srcOrd="0" destOrd="0" presId="urn:microsoft.com/office/officeart/2005/8/layout/process1"/>
    <dgm:cxn modelId="{A8B19A37-9264-D348-A3E1-6E98BD300489}" type="presOf" srcId="{BB8BA4F8-F29E-D94E-8596-3EF05F639C2D}" destId="{9EAC301B-B8DB-3846-B655-1D14C02787E7}" srcOrd="0" destOrd="0" presId="urn:microsoft.com/office/officeart/2005/8/layout/process1"/>
    <dgm:cxn modelId="{B3AD339E-C74B-A34F-9FEC-542848927447}" srcId="{CC7CAA96-AA05-5444-B3D1-ED5F0A3F13D7}" destId="{BB8BA4F8-F29E-D94E-8596-3EF05F639C2D}" srcOrd="2" destOrd="0" parTransId="{D478CFF9-C413-AB4D-8D27-41BF4A76298D}" sibTransId="{8C223F17-C130-384C-953B-D17C003F122A}"/>
    <dgm:cxn modelId="{BD4E7428-96EB-8D4B-9C29-1740EB2C67B7}" type="presOf" srcId="{8C223F17-C130-384C-953B-D17C003F122A}" destId="{EF15B9B3-7FFA-FC4E-99E8-7B53576F23B9}" srcOrd="1" destOrd="0" presId="urn:microsoft.com/office/officeart/2005/8/layout/process1"/>
    <dgm:cxn modelId="{5CC4FD53-BC38-2843-B220-5BE9B3939442}" type="presOf" srcId="{35443FBE-3058-EF4F-BB4D-6EF2226F3556}" destId="{0DE05BA3-E5A7-2F4F-8BED-892C7CB12AA1}" srcOrd="1" destOrd="0" presId="urn:microsoft.com/office/officeart/2005/8/layout/process1"/>
    <dgm:cxn modelId="{39D7ED4A-2841-9C4C-899A-858341E7A2A1}" type="presOf" srcId="{BAE0AD72-DF2A-FE43-A575-D3C21DC02180}" destId="{E0D5CE62-C61F-2F4F-8F1F-AE2F7AC4577B}" srcOrd="1" destOrd="0" presId="urn:microsoft.com/office/officeart/2005/8/layout/process1"/>
    <dgm:cxn modelId="{F82AFECE-8DE4-8F44-B637-F4555742B1D5}" srcId="{CC7CAA96-AA05-5444-B3D1-ED5F0A3F13D7}" destId="{D77573B8-7A74-6146-9172-216310A589BD}" srcOrd="1" destOrd="0" parTransId="{277A0365-56EB-E44E-9964-4B13744B5D03}" sibTransId="{0EF7F2CF-70C9-3D42-90C8-BAFF0DA2F3CF}"/>
    <dgm:cxn modelId="{3734A490-ADF3-9B47-9656-7FF171E96953}" srcId="{CC7CAA96-AA05-5444-B3D1-ED5F0A3F13D7}" destId="{01567E5E-EF8A-F542-ACB5-B2327FF2AD34}" srcOrd="3" destOrd="0" parTransId="{71732507-80BB-2149-875B-4AC662DA8AA5}" sibTransId="{BAE0AD72-DF2A-FE43-A575-D3C21DC02180}"/>
    <dgm:cxn modelId="{37CC072C-6E26-2440-A635-0BCD6C42C240}" type="presOf" srcId="{01567E5E-EF8A-F542-ACB5-B2327FF2AD34}" destId="{91926B54-9EE3-8344-ADF3-DFA7097F53C3}" srcOrd="0" destOrd="0" presId="urn:microsoft.com/office/officeart/2005/8/layout/process1"/>
    <dgm:cxn modelId="{986EC923-ADD1-4C4C-A6C4-557FEDCF4712}" type="presOf" srcId="{0EF7F2CF-70C9-3D42-90C8-BAFF0DA2F3CF}" destId="{D459701F-5416-8A48-BECA-5179FE16F234}" srcOrd="1" destOrd="0" presId="urn:microsoft.com/office/officeart/2005/8/layout/process1"/>
    <dgm:cxn modelId="{D46BCA90-18BB-8F47-A671-5A94287925CD}" type="presOf" srcId="{7E275EC5-FF55-5941-9BC6-1E500072B657}" destId="{65F2A5AE-A485-B340-B1C2-B9105BB1ED21}" srcOrd="0" destOrd="0" presId="urn:microsoft.com/office/officeart/2005/8/layout/process1"/>
    <dgm:cxn modelId="{9071D6EA-0558-C34C-B3F3-575C8A0EEC0B}" type="presParOf" srcId="{D436F9CC-AA57-9E4F-B0B8-B0ED8B7DABDB}" destId="{C2018C68-BE9A-E140-B3F8-7A00195E2CC7}" srcOrd="0" destOrd="0" presId="urn:microsoft.com/office/officeart/2005/8/layout/process1"/>
    <dgm:cxn modelId="{033835F9-D669-BD48-986F-33ECCAC84386}" type="presParOf" srcId="{D436F9CC-AA57-9E4F-B0B8-B0ED8B7DABDB}" destId="{4C10ABDD-1ECA-424B-B5BA-282D84C05F0D}" srcOrd="1" destOrd="0" presId="urn:microsoft.com/office/officeart/2005/8/layout/process1"/>
    <dgm:cxn modelId="{447DA7C5-865B-8A40-9626-9BAB914D3344}" type="presParOf" srcId="{4C10ABDD-1ECA-424B-B5BA-282D84C05F0D}" destId="{0DE05BA3-E5A7-2F4F-8BED-892C7CB12AA1}" srcOrd="0" destOrd="0" presId="urn:microsoft.com/office/officeart/2005/8/layout/process1"/>
    <dgm:cxn modelId="{514A6445-4DEF-0946-A7DB-A2A68518E828}" type="presParOf" srcId="{D436F9CC-AA57-9E4F-B0B8-B0ED8B7DABDB}" destId="{0738C467-87A8-D145-84EB-94FF41AAAA1B}" srcOrd="2" destOrd="0" presId="urn:microsoft.com/office/officeart/2005/8/layout/process1"/>
    <dgm:cxn modelId="{7D388EC2-35EC-E846-824E-6E861A360101}" type="presParOf" srcId="{D436F9CC-AA57-9E4F-B0B8-B0ED8B7DABDB}" destId="{479B306E-8A6B-EB44-992C-7008661739E3}" srcOrd="3" destOrd="0" presId="urn:microsoft.com/office/officeart/2005/8/layout/process1"/>
    <dgm:cxn modelId="{0634C6EB-E351-0340-9050-42AD5E189286}" type="presParOf" srcId="{479B306E-8A6B-EB44-992C-7008661739E3}" destId="{D459701F-5416-8A48-BECA-5179FE16F234}" srcOrd="0" destOrd="0" presId="urn:microsoft.com/office/officeart/2005/8/layout/process1"/>
    <dgm:cxn modelId="{53CBF814-1871-C545-86B1-50AB94949216}" type="presParOf" srcId="{D436F9CC-AA57-9E4F-B0B8-B0ED8B7DABDB}" destId="{9EAC301B-B8DB-3846-B655-1D14C02787E7}" srcOrd="4" destOrd="0" presId="urn:microsoft.com/office/officeart/2005/8/layout/process1"/>
    <dgm:cxn modelId="{90577F83-7C94-B246-B8FE-B65946E93249}" type="presParOf" srcId="{D436F9CC-AA57-9E4F-B0B8-B0ED8B7DABDB}" destId="{2B10AE03-64D9-AA4E-B0DC-0E0374481BD2}" srcOrd="5" destOrd="0" presId="urn:microsoft.com/office/officeart/2005/8/layout/process1"/>
    <dgm:cxn modelId="{A9AD19C3-535C-8C45-AAA6-269A5FC1C388}" type="presParOf" srcId="{2B10AE03-64D9-AA4E-B0DC-0E0374481BD2}" destId="{EF15B9B3-7FFA-FC4E-99E8-7B53576F23B9}" srcOrd="0" destOrd="0" presId="urn:microsoft.com/office/officeart/2005/8/layout/process1"/>
    <dgm:cxn modelId="{D66BA10B-A0A2-5340-B83D-8B3326E1A17E}" type="presParOf" srcId="{D436F9CC-AA57-9E4F-B0B8-B0ED8B7DABDB}" destId="{91926B54-9EE3-8344-ADF3-DFA7097F53C3}" srcOrd="6" destOrd="0" presId="urn:microsoft.com/office/officeart/2005/8/layout/process1"/>
    <dgm:cxn modelId="{2FD6D932-B47B-BD4E-B394-6C4A9EDC14D9}" type="presParOf" srcId="{D436F9CC-AA57-9E4F-B0B8-B0ED8B7DABDB}" destId="{B4BC7E97-5A16-3948-9917-F755EBC641D1}" srcOrd="7" destOrd="0" presId="urn:microsoft.com/office/officeart/2005/8/layout/process1"/>
    <dgm:cxn modelId="{7BC9221A-0FF0-A441-B11F-4B12C94E13A8}" type="presParOf" srcId="{B4BC7E97-5A16-3948-9917-F755EBC641D1}" destId="{E0D5CE62-C61F-2F4F-8F1F-AE2F7AC4577B}" srcOrd="0" destOrd="0" presId="urn:microsoft.com/office/officeart/2005/8/layout/process1"/>
    <dgm:cxn modelId="{E803E5F8-9E65-0F49-8BD4-8710F406FCD2}" type="presParOf" srcId="{D436F9CC-AA57-9E4F-B0B8-B0ED8B7DABDB}" destId="{65F2A5AE-A485-B340-B1C2-B9105BB1ED21}" srcOrd="8"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CC7CAA96-AA05-5444-B3D1-ED5F0A3F13D7}" type="doc">
      <dgm:prSet loTypeId="urn:microsoft.com/office/officeart/2005/8/layout/process1" loCatId="" qsTypeId="urn:microsoft.com/office/officeart/2005/8/quickstyle/simple4" qsCatId="simple" csTypeId="urn:microsoft.com/office/officeart/2005/8/colors/accent1_2" csCatId="accent1" phldr="1"/>
      <dgm:spPr/>
    </dgm:pt>
    <dgm:pt modelId="{65C5E447-20FB-A540-A6B0-27831DD68381}">
      <dgm:prSet phldrT="[Text]"/>
      <dgm:spPr/>
      <dgm:t>
        <a:bodyPr/>
        <a:lstStyle/>
        <a:p>
          <a:r>
            <a:rPr lang="en-US" dirty="0" smtClean="0"/>
            <a:t>Get Raw Data</a:t>
          </a:r>
          <a:endParaRPr lang="en-US" dirty="0"/>
        </a:p>
      </dgm:t>
    </dgm:pt>
    <dgm:pt modelId="{0832AF72-3FEB-BF4D-90F0-11D396AF1DA6}" type="parTrans" cxnId="{FA067CF8-5C07-9A46-A819-989B3DB56546}">
      <dgm:prSet/>
      <dgm:spPr/>
      <dgm:t>
        <a:bodyPr/>
        <a:lstStyle/>
        <a:p>
          <a:endParaRPr lang="en-US"/>
        </a:p>
      </dgm:t>
    </dgm:pt>
    <dgm:pt modelId="{35443FBE-3058-EF4F-BB4D-6EF2226F3556}" type="sibTrans" cxnId="{FA067CF8-5C07-9A46-A819-989B3DB56546}">
      <dgm:prSet/>
      <dgm:spPr/>
      <dgm:t>
        <a:bodyPr/>
        <a:lstStyle/>
        <a:p>
          <a:endParaRPr lang="en-US"/>
        </a:p>
      </dgm:t>
    </dgm:pt>
    <dgm:pt modelId="{D77573B8-7A74-6146-9172-216310A589BD}">
      <dgm:prSet phldrT="[Text]"/>
      <dgm:spPr/>
      <dgm:t>
        <a:bodyPr/>
        <a:lstStyle/>
        <a:p>
          <a:r>
            <a:rPr lang="en-US" dirty="0" smtClean="0"/>
            <a:t>Feature Engineering</a:t>
          </a:r>
          <a:endParaRPr lang="en-US" dirty="0"/>
        </a:p>
      </dgm:t>
    </dgm:pt>
    <dgm:pt modelId="{277A0365-56EB-E44E-9964-4B13744B5D03}" type="parTrans" cxnId="{F82AFECE-8DE4-8F44-B637-F4555742B1D5}">
      <dgm:prSet/>
      <dgm:spPr/>
      <dgm:t>
        <a:bodyPr/>
        <a:lstStyle/>
        <a:p>
          <a:endParaRPr lang="en-US"/>
        </a:p>
      </dgm:t>
    </dgm:pt>
    <dgm:pt modelId="{0EF7F2CF-70C9-3D42-90C8-BAFF0DA2F3CF}" type="sibTrans" cxnId="{F82AFECE-8DE4-8F44-B637-F4555742B1D5}">
      <dgm:prSet/>
      <dgm:spPr/>
      <dgm:t>
        <a:bodyPr/>
        <a:lstStyle/>
        <a:p>
          <a:endParaRPr lang="en-US"/>
        </a:p>
      </dgm:t>
    </dgm:pt>
    <dgm:pt modelId="{BB8BA4F8-F29E-D94E-8596-3EF05F639C2D}">
      <dgm:prSet phldrT="[Text]"/>
      <dgm:spPr/>
      <dgm:t>
        <a:bodyPr/>
        <a:lstStyle/>
        <a:p>
          <a:r>
            <a:rPr lang="en-US" dirty="0" smtClean="0"/>
            <a:t>Train a model</a:t>
          </a:r>
          <a:endParaRPr lang="en-US" dirty="0"/>
        </a:p>
      </dgm:t>
    </dgm:pt>
    <dgm:pt modelId="{D478CFF9-C413-AB4D-8D27-41BF4A76298D}" type="parTrans" cxnId="{B3AD339E-C74B-A34F-9FEC-542848927447}">
      <dgm:prSet/>
      <dgm:spPr/>
      <dgm:t>
        <a:bodyPr/>
        <a:lstStyle/>
        <a:p>
          <a:endParaRPr lang="en-US"/>
        </a:p>
      </dgm:t>
    </dgm:pt>
    <dgm:pt modelId="{8C223F17-C130-384C-953B-D17C003F122A}" type="sibTrans" cxnId="{B3AD339E-C74B-A34F-9FEC-542848927447}">
      <dgm:prSet/>
      <dgm:spPr/>
      <dgm:t>
        <a:bodyPr/>
        <a:lstStyle/>
        <a:p>
          <a:endParaRPr lang="en-US"/>
        </a:p>
      </dgm:t>
    </dgm:pt>
    <dgm:pt modelId="{01567E5E-EF8A-F542-ACB5-B2327FF2AD34}">
      <dgm:prSet phldrT="[Text]"/>
      <dgm:spPr/>
      <dgm:t>
        <a:bodyPr/>
        <a:lstStyle/>
        <a:p>
          <a:r>
            <a:rPr lang="en-US" dirty="0" smtClean="0"/>
            <a:t>Test model</a:t>
          </a:r>
          <a:endParaRPr lang="en-US" dirty="0"/>
        </a:p>
      </dgm:t>
    </dgm:pt>
    <dgm:pt modelId="{71732507-80BB-2149-875B-4AC662DA8AA5}" type="parTrans" cxnId="{3734A490-ADF3-9B47-9656-7FF171E96953}">
      <dgm:prSet/>
      <dgm:spPr/>
      <dgm:t>
        <a:bodyPr/>
        <a:lstStyle/>
        <a:p>
          <a:endParaRPr lang="en-US"/>
        </a:p>
      </dgm:t>
    </dgm:pt>
    <dgm:pt modelId="{BAE0AD72-DF2A-FE43-A575-D3C21DC02180}" type="sibTrans" cxnId="{3734A490-ADF3-9B47-9656-7FF171E96953}">
      <dgm:prSet/>
      <dgm:spPr/>
      <dgm:t>
        <a:bodyPr/>
        <a:lstStyle/>
        <a:p>
          <a:endParaRPr lang="en-US"/>
        </a:p>
      </dgm:t>
    </dgm:pt>
    <dgm:pt modelId="{7E275EC5-FF55-5941-9BC6-1E500072B657}">
      <dgm:prSet phldrT="[Text]"/>
      <dgm:spPr/>
      <dgm:t>
        <a:bodyPr/>
        <a:lstStyle/>
        <a:p>
          <a:r>
            <a:rPr lang="en-US" dirty="0" smtClean="0"/>
            <a:t>Deploy and use model</a:t>
          </a:r>
          <a:endParaRPr lang="en-US" dirty="0"/>
        </a:p>
      </dgm:t>
    </dgm:pt>
    <dgm:pt modelId="{BD6D820F-4B05-454E-B46A-1C8F12566890}" type="parTrans" cxnId="{06D3EC74-67F0-6940-8808-FDBC4849C094}">
      <dgm:prSet/>
      <dgm:spPr/>
      <dgm:t>
        <a:bodyPr/>
        <a:lstStyle/>
        <a:p>
          <a:endParaRPr lang="en-US"/>
        </a:p>
      </dgm:t>
    </dgm:pt>
    <dgm:pt modelId="{909C6515-11E4-F24C-898D-E99902B5DB15}" type="sibTrans" cxnId="{06D3EC74-67F0-6940-8808-FDBC4849C094}">
      <dgm:prSet/>
      <dgm:spPr/>
      <dgm:t>
        <a:bodyPr/>
        <a:lstStyle/>
        <a:p>
          <a:endParaRPr lang="en-US"/>
        </a:p>
      </dgm:t>
    </dgm:pt>
    <dgm:pt modelId="{D436F9CC-AA57-9E4F-B0B8-B0ED8B7DABDB}" type="pres">
      <dgm:prSet presAssocID="{CC7CAA96-AA05-5444-B3D1-ED5F0A3F13D7}" presName="Name0" presStyleCnt="0">
        <dgm:presLayoutVars>
          <dgm:dir/>
          <dgm:resizeHandles val="exact"/>
        </dgm:presLayoutVars>
      </dgm:prSet>
      <dgm:spPr/>
    </dgm:pt>
    <dgm:pt modelId="{C2018C68-BE9A-E140-B3F8-7A00195E2CC7}" type="pres">
      <dgm:prSet presAssocID="{65C5E447-20FB-A540-A6B0-27831DD68381}" presName="node" presStyleLbl="node1" presStyleIdx="0" presStyleCnt="5">
        <dgm:presLayoutVars>
          <dgm:bulletEnabled val="1"/>
        </dgm:presLayoutVars>
      </dgm:prSet>
      <dgm:spPr/>
      <dgm:t>
        <a:bodyPr/>
        <a:lstStyle/>
        <a:p>
          <a:endParaRPr lang="en-US"/>
        </a:p>
      </dgm:t>
    </dgm:pt>
    <dgm:pt modelId="{4C10ABDD-1ECA-424B-B5BA-282D84C05F0D}" type="pres">
      <dgm:prSet presAssocID="{35443FBE-3058-EF4F-BB4D-6EF2226F3556}" presName="sibTrans" presStyleLbl="sibTrans2D1" presStyleIdx="0" presStyleCnt="4"/>
      <dgm:spPr/>
    </dgm:pt>
    <dgm:pt modelId="{0DE05BA3-E5A7-2F4F-8BED-892C7CB12AA1}" type="pres">
      <dgm:prSet presAssocID="{35443FBE-3058-EF4F-BB4D-6EF2226F3556}" presName="connectorText" presStyleLbl="sibTrans2D1" presStyleIdx="0" presStyleCnt="4"/>
      <dgm:spPr/>
    </dgm:pt>
    <dgm:pt modelId="{0738C467-87A8-D145-84EB-94FF41AAAA1B}" type="pres">
      <dgm:prSet presAssocID="{D77573B8-7A74-6146-9172-216310A589BD}" presName="node" presStyleLbl="node1" presStyleIdx="1" presStyleCnt="5">
        <dgm:presLayoutVars>
          <dgm:bulletEnabled val="1"/>
        </dgm:presLayoutVars>
      </dgm:prSet>
      <dgm:spPr/>
    </dgm:pt>
    <dgm:pt modelId="{479B306E-8A6B-EB44-992C-7008661739E3}" type="pres">
      <dgm:prSet presAssocID="{0EF7F2CF-70C9-3D42-90C8-BAFF0DA2F3CF}" presName="sibTrans" presStyleLbl="sibTrans2D1" presStyleIdx="1" presStyleCnt="4"/>
      <dgm:spPr/>
    </dgm:pt>
    <dgm:pt modelId="{D459701F-5416-8A48-BECA-5179FE16F234}" type="pres">
      <dgm:prSet presAssocID="{0EF7F2CF-70C9-3D42-90C8-BAFF0DA2F3CF}" presName="connectorText" presStyleLbl="sibTrans2D1" presStyleIdx="1" presStyleCnt="4"/>
      <dgm:spPr/>
    </dgm:pt>
    <dgm:pt modelId="{9EAC301B-B8DB-3846-B655-1D14C02787E7}" type="pres">
      <dgm:prSet presAssocID="{BB8BA4F8-F29E-D94E-8596-3EF05F639C2D}" presName="node" presStyleLbl="node1" presStyleIdx="2" presStyleCnt="5" custLinFactNeighborX="837" custLinFactNeighborY="-716">
        <dgm:presLayoutVars>
          <dgm:bulletEnabled val="1"/>
        </dgm:presLayoutVars>
      </dgm:prSet>
      <dgm:spPr/>
    </dgm:pt>
    <dgm:pt modelId="{2B10AE03-64D9-AA4E-B0DC-0E0374481BD2}" type="pres">
      <dgm:prSet presAssocID="{8C223F17-C130-384C-953B-D17C003F122A}" presName="sibTrans" presStyleLbl="sibTrans2D1" presStyleIdx="2" presStyleCnt="4"/>
      <dgm:spPr/>
    </dgm:pt>
    <dgm:pt modelId="{EF15B9B3-7FFA-FC4E-99E8-7B53576F23B9}" type="pres">
      <dgm:prSet presAssocID="{8C223F17-C130-384C-953B-D17C003F122A}" presName="connectorText" presStyleLbl="sibTrans2D1" presStyleIdx="2" presStyleCnt="4"/>
      <dgm:spPr/>
    </dgm:pt>
    <dgm:pt modelId="{91926B54-9EE3-8344-ADF3-DFA7097F53C3}" type="pres">
      <dgm:prSet presAssocID="{01567E5E-EF8A-F542-ACB5-B2327FF2AD34}" presName="node" presStyleLbl="node1" presStyleIdx="3" presStyleCnt="5">
        <dgm:presLayoutVars>
          <dgm:bulletEnabled val="1"/>
        </dgm:presLayoutVars>
      </dgm:prSet>
      <dgm:spPr/>
      <dgm:t>
        <a:bodyPr/>
        <a:lstStyle/>
        <a:p>
          <a:endParaRPr lang="en-US"/>
        </a:p>
      </dgm:t>
    </dgm:pt>
    <dgm:pt modelId="{B4BC7E97-5A16-3948-9917-F755EBC641D1}" type="pres">
      <dgm:prSet presAssocID="{BAE0AD72-DF2A-FE43-A575-D3C21DC02180}" presName="sibTrans" presStyleLbl="sibTrans2D1" presStyleIdx="3" presStyleCnt="4"/>
      <dgm:spPr/>
    </dgm:pt>
    <dgm:pt modelId="{E0D5CE62-C61F-2F4F-8F1F-AE2F7AC4577B}" type="pres">
      <dgm:prSet presAssocID="{BAE0AD72-DF2A-FE43-A575-D3C21DC02180}" presName="connectorText" presStyleLbl="sibTrans2D1" presStyleIdx="3" presStyleCnt="4"/>
      <dgm:spPr/>
    </dgm:pt>
    <dgm:pt modelId="{65F2A5AE-A485-B340-B1C2-B9105BB1ED21}" type="pres">
      <dgm:prSet presAssocID="{7E275EC5-FF55-5941-9BC6-1E500072B657}" presName="node" presStyleLbl="node1" presStyleIdx="4" presStyleCnt="5">
        <dgm:presLayoutVars>
          <dgm:bulletEnabled val="1"/>
        </dgm:presLayoutVars>
      </dgm:prSet>
      <dgm:spPr/>
    </dgm:pt>
  </dgm:ptLst>
  <dgm:cxnLst>
    <dgm:cxn modelId="{67D1A8CC-3E35-7D4B-9901-4C06F0AD2D78}" type="presOf" srcId="{01567E5E-EF8A-F542-ACB5-B2327FF2AD34}" destId="{91926B54-9EE3-8344-ADF3-DFA7097F53C3}" srcOrd="0" destOrd="0" presId="urn:microsoft.com/office/officeart/2005/8/layout/process1"/>
    <dgm:cxn modelId="{5D011E2B-A31C-BB48-893A-EFD6DA819193}" type="presOf" srcId="{D77573B8-7A74-6146-9172-216310A589BD}" destId="{0738C467-87A8-D145-84EB-94FF41AAAA1B}" srcOrd="0" destOrd="0" presId="urn:microsoft.com/office/officeart/2005/8/layout/process1"/>
    <dgm:cxn modelId="{06D3EC74-67F0-6940-8808-FDBC4849C094}" srcId="{CC7CAA96-AA05-5444-B3D1-ED5F0A3F13D7}" destId="{7E275EC5-FF55-5941-9BC6-1E500072B657}" srcOrd="4" destOrd="0" parTransId="{BD6D820F-4B05-454E-B46A-1C8F12566890}" sibTransId="{909C6515-11E4-F24C-898D-E99902B5DB15}"/>
    <dgm:cxn modelId="{FA067CF8-5C07-9A46-A819-989B3DB56546}" srcId="{CC7CAA96-AA05-5444-B3D1-ED5F0A3F13D7}" destId="{65C5E447-20FB-A540-A6B0-27831DD68381}" srcOrd="0" destOrd="0" parTransId="{0832AF72-3FEB-BF4D-90F0-11D396AF1DA6}" sibTransId="{35443FBE-3058-EF4F-BB4D-6EF2226F3556}"/>
    <dgm:cxn modelId="{58DFE4B6-2CC7-AB47-A617-CA4AE6E7262B}" type="presOf" srcId="{BB8BA4F8-F29E-D94E-8596-3EF05F639C2D}" destId="{9EAC301B-B8DB-3846-B655-1D14C02787E7}" srcOrd="0" destOrd="0" presId="urn:microsoft.com/office/officeart/2005/8/layout/process1"/>
    <dgm:cxn modelId="{64DEC20E-EBE9-4B45-A3FD-286F8A1BA30C}" type="presOf" srcId="{35443FBE-3058-EF4F-BB4D-6EF2226F3556}" destId="{4C10ABDD-1ECA-424B-B5BA-282D84C05F0D}" srcOrd="0" destOrd="0" presId="urn:microsoft.com/office/officeart/2005/8/layout/process1"/>
    <dgm:cxn modelId="{09865F46-596F-F142-A4E1-53C27B8735F1}" type="presOf" srcId="{CC7CAA96-AA05-5444-B3D1-ED5F0A3F13D7}" destId="{D436F9CC-AA57-9E4F-B0B8-B0ED8B7DABDB}" srcOrd="0" destOrd="0" presId="urn:microsoft.com/office/officeart/2005/8/layout/process1"/>
    <dgm:cxn modelId="{33C1E5F5-FCC5-E947-9FFC-195EC9884490}" type="presOf" srcId="{65C5E447-20FB-A540-A6B0-27831DD68381}" destId="{C2018C68-BE9A-E140-B3F8-7A00195E2CC7}" srcOrd="0" destOrd="0" presId="urn:microsoft.com/office/officeart/2005/8/layout/process1"/>
    <dgm:cxn modelId="{EF386403-E809-6B42-80C8-CAF9BACBD46E}" type="presOf" srcId="{0EF7F2CF-70C9-3D42-90C8-BAFF0DA2F3CF}" destId="{D459701F-5416-8A48-BECA-5179FE16F234}" srcOrd="1" destOrd="0" presId="urn:microsoft.com/office/officeart/2005/8/layout/process1"/>
    <dgm:cxn modelId="{2D7E2007-AE48-A448-98F2-E9E0E63CC7FB}" type="presOf" srcId="{8C223F17-C130-384C-953B-D17C003F122A}" destId="{2B10AE03-64D9-AA4E-B0DC-0E0374481BD2}" srcOrd="0" destOrd="0" presId="urn:microsoft.com/office/officeart/2005/8/layout/process1"/>
    <dgm:cxn modelId="{DAE52A39-4C0B-D942-9434-008B5834FEB7}" type="presOf" srcId="{7E275EC5-FF55-5941-9BC6-1E500072B657}" destId="{65F2A5AE-A485-B340-B1C2-B9105BB1ED21}" srcOrd="0" destOrd="0" presId="urn:microsoft.com/office/officeart/2005/8/layout/process1"/>
    <dgm:cxn modelId="{20C4D01A-B0D1-0849-9EE4-5BABE96135AA}" type="presOf" srcId="{BAE0AD72-DF2A-FE43-A575-D3C21DC02180}" destId="{B4BC7E97-5A16-3948-9917-F755EBC641D1}" srcOrd="0" destOrd="0" presId="urn:microsoft.com/office/officeart/2005/8/layout/process1"/>
    <dgm:cxn modelId="{B3AD339E-C74B-A34F-9FEC-542848927447}" srcId="{CC7CAA96-AA05-5444-B3D1-ED5F0A3F13D7}" destId="{BB8BA4F8-F29E-D94E-8596-3EF05F639C2D}" srcOrd="2" destOrd="0" parTransId="{D478CFF9-C413-AB4D-8D27-41BF4A76298D}" sibTransId="{8C223F17-C130-384C-953B-D17C003F122A}"/>
    <dgm:cxn modelId="{E07B28BB-8EB8-8244-A6AA-D505EF77007B}" type="presOf" srcId="{35443FBE-3058-EF4F-BB4D-6EF2226F3556}" destId="{0DE05BA3-E5A7-2F4F-8BED-892C7CB12AA1}" srcOrd="1" destOrd="0" presId="urn:microsoft.com/office/officeart/2005/8/layout/process1"/>
    <dgm:cxn modelId="{F82AFECE-8DE4-8F44-B637-F4555742B1D5}" srcId="{CC7CAA96-AA05-5444-B3D1-ED5F0A3F13D7}" destId="{D77573B8-7A74-6146-9172-216310A589BD}" srcOrd="1" destOrd="0" parTransId="{277A0365-56EB-E44E-9964-4B13744B5D03}" sibTransId="{0EF7F2CF-70C9-3D42-90C8-BAFF0DA2F3CF}"/>
    <dgm:cxn modelId="{3734A490-ADF3-9B47-9656-7FF171E96953}" srcId="{CC7CAA96-AA05-5444-B3D1-ED5F0A3F13D7}" destId="{01567E5E-EF8A-F542-ACB5-B2327FF2AD34}" srcOrd="3" destOrd="0" parTransId="{71732507-80BB-2149-875B-4AC662DA8AA5}" sibTransId="{BAE0AD72-DF2A-FE43-A575-D3C21DC02180}"/>
    <dgm:cxn modelId="{C77BA0AB-FD4D-9B45-AA09-5DCC2623AA2F}" type="presOf" srcId="{0EF7F2CF-70C9-3D42-90C8-BAFF0DA2F3CF}" destId="{479B306E-8A6B-EB44-992C-7008661739E3}" srcOrd="0" destOrd="0" presId="urn:microsoft.com/office/officeart/2005/8/layout/process1"/>
    <dgm:cxn modelId="{173E3656-51D6-6E49-A18E-65F72D59CBA0}" type="presOf" srcId="{8C223F17-C130-384C-953B-D17C003F122A}" destId="{EF15B9B3-7FFA-FC4E-99E8-7B53576F23B9}" srcOrd="1" destOrd="0" presId="urn:microsoft.com/office/officeart/2005/8/layout/process1"/>
    <dgm:cxn modelId="{5FF26D7C-6A33-6A45-A287-6C57F9DCAC42}" type="presOf" srcId="{BAE0AD72-DF2A-FE43-A575-D3C21DC02180}" destId="{E0D5CE62-C61F-2F4F-8F1F-AE2F7AC4577B}" srcOrd="1" destOrd="0" presId="urn:microsoft.com/office/officeart/2005/8/layout/process1"/>
    <dgm:cxn modelId="{5E7579C0-A62D-984C-9078-B5EB7A7A0C18}" type="presParOf" srcId="{D436F9CC-AA57-9E4F-B0B8-B0ED8B7DABDB}" destId="{C2018C68-BE9A-E140-B3F8-7A00195E2CC7}" srcOrd="0" destOrd="0" presId="urn:microsoft.com/office/officeart/2005/8/layout/process1"/>
    <dgm:cxn modelId="{59E97E72-72CD-3F41-AA6A-C91CB6C05F04}" type="presParOf" srcId="{D436F9CC-AA57-9E4F-B0B8-B0ED8B7DABDB}" destId="{4C10ABDD-1ECA-424B-B5BA-282D84C05F0D}" srcOrd="1" destOrd="0" presId="urn:microsoft.com/office/officeart/2005/8/layout/process1"/>
    <dgm:cxn modelId="{1E84C90C-146F-1548-A9B5-D6A94AEE240B}" type="presParOf" srcId="{4C10ABDD-1ECA-424B-B5BA-282D84C05F0D}" destId="{0DE05BA3-E5A7-2F4F-8BED-892C7CB12AA1}" srcOrd="0" destOrd="0" presId="urn:microsoft.com/office/officeart/2005/8/layout/process1"/>
    <dgm:cxn modelId="{F2031951-A12C-E24F-9D99-9B6FD295BF85}" type="presParOf" srcId="{D436F9CC-AA57-9E4F-B0B8-B0ED8B7DABDB}" destId="{0738C467-87A8-D145-84EB-94FF41AAAA1B}" srcOrd="2" destOrd="0" presId="urn:microsoft.com/office/officeart/2005/8/layout/process1"/>
    <dgm:cxn modelId="{725F5172-A2C9-3C4D-98CE-D964F55D82E2}" type="presParOf" srcId="{D436F9CC-AA57-9E4F-B0B8-B0ED8B7DABDB}" destId="{479B306E-8A6B-EB44-992C-7008661739E3}" srcOrd="3" destOrd="0" presId="urn:microsoft.com/office/officeart/2005/8/layout/process1"/>
    <dgm:cxn modelId="{958F7073-7708-244C-9059-380081A71197}" type="presParOf" srcId="{479B306E-8A6B-EB44-992C-7008661739E3}" destId="{D459701F-5416-8A48-BECA-5179FE16F234}" srcOrd="0" destOrd="0" presId="urn:microsoft.com/office/officeart/2005/8/layout/process1"/>
    <dgm:cxn modelId="{FC753C4D-DB87-164C-BB86-E917251CC283}" type="presParOf" srcId="{D436F9CC-AA57-9E4F-B0B8-B0ED8B7DABDB}" destId="{9EAC301B-B8DB-3846-B655-1D14C02787E7}" srcOrd="4" destOrd="0" presId="urn:microsoft.com/office/officeart/2005/8/layout/process1"/>
    <dgm:cxn modelId="{A6A1348D-DB4C-CE46-A93D-4B5A393E0BA7}" type="presParOf" srcId="{D436F9CC-AA57-9E4F-B0B8-B0ED8B7DABDB}" destId="{2B10AE03-64D9-AA4E-B0DC-0E0374481BD2}" srcOrd="5" destOrd="0" presId="urn:microsoft.com/office/officeart/2005/8/layout/process1"/>
    <dgm:cxn modelId="{72798AAD-A934-7245-B2C7-7A4474E34571}" type="presParOf" srcId="{2B10AE03-64D9-AA4E-B0DC-0E0374481BD2}" destId="{EF15B9B3-7FFA-FC4E-99E8-7B53576F23B9}" srcOrd="0" destOrd="0" presId="urn:microsoft.com/office/officeart/2005/8/layout/process1"/>
    <dgm:cxn modelId="{FD51F4C7-1C1C-6F48-B1D0-A046A41B8AF5}" type="presParOf" srcId="{D436F9CC-AA57-9E4F-B0B8-B0ED8B7DABDB}" destId="{91926B54-9EE3-8344-ADF3-DFA7097F53C3}" srcOrd="6" destOrd="0" presId="urn:microsoft.com/office/officeart/2005/8/layout/process1"/>
    <dgm:cxn modelId="{035F20F4-E1A9-D140-A675-268C77BF0FD2}" type="presParOf" srcId="{D436F9CC-AA57-9E4F-B0B8-B0ED8B7DABDB}" destId="{B4BC7E97-5A16-3948-9917-F755EBC641D1}" srcOrd="7" destOrd="0" presId="urn:microsoft.com/office/officeart/2005/8/layout/process1"/>
    <dgm:cxn modelId="{1B6FBA84-1FAE-B24C-BF42-C9931836CBE2}" type="presParOf" srcId="{B4BC7E97-5A16-3948-9917-F755EBC641D1}" destId="{E0D5CE62-C61F-2F4F-8F1F-AE2F7AC4577B}" srcOrd="0" destOrd="0" presId="urn:microsoft.com/office/officeart/2005/8/layout/process1"/>
    <dgm:cxn modelId="{0A13E4DF-2AC2-1E42-A78E-9DB04DFCA525}" type="presParOf" srcId="{D436F9CC-AA57-9E4F-B0B8-B0ED8B7DABDB}" destId="{65F2A5AE-A485-B340-B1C2-B9105BB1ED21}" srcOrd="8"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2018C68-BE9A-E140-B3F8-7A00195E2CC7}">
      <dsp:nvSpPr>
        <dsp:cNvPr id="0" name=""/>
        <dsp:cNvSpPr/>
      </dsp:nvSpPr>
      <dsp:spPr>
        <a:xfrm>
          <a:off x="5134" y="402846"/>
          <a:ext cx="1591716" cy="955030"/>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kern="1200" dirty="0" smtClean="0"/>
            <a:t>Get Raw Data</a:t>
          </a:r>
          <a:endParaRPr lang="en-US" sz="2200" kern="1200" dirty="0"/>
        </a:p>
      </dsp:txBody>
      <dsp:txXfrm>
        <a:off x="33106" y="430818"/>
        <a:ext cx="1535772" cy="899086"/>
      </dsp:txXfrm>
    </dsp:sp>
    <dsp:sp modelId="{4C10ABDD-1ECA-424B-B5BA-282D84C05F0D}">
      <dsp:nvSpPr>
        <dsp:cNvPr id="0" name=""/>
        <dsp:cNvSpPr/>
      </dsp:nvSpPr>
      <dsp:spPr>
        <a:xfrm>
          <a:off x="1756023" y="682988"/>
          <a:ext cx="337443" cy="394745"/>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n-US" sz="1600" kern="1200"/>
        </a:p>
      </dsp:txBody>
      <dsp:txXfrm>
        <a:off x="1756023" y="761937"/>
        <a:ext cx="236210" cy="236847"/>
      </dsp:txXfrm>
    </dsp:sp>
    <dsp:sp modelId="{0738C467-87A8-D145-84EB-94FF41AAAA1B}">
      <dsp:nvSpPr>
        <dsp:cNvPr id="0" name=""/>
        <dsp:cNvSpPr/>
      </dsp:nvSpPr>
      <dsp:spPr>
        <a:xfrm>
          <a:off x="2233538" y="402846"/>
          <a:ext cx="1591716" cy="955030"/>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kern="1200" dirty="0" smtClean="0"/>
            <a:t>Feature Engineering</a:t>
          </a:r>
          <a:endParaRPr lang="en-US" sz="2200" kern="1200" dirty="0"/>
        </a:p>
      </dsp:txBody>
      <dsp:txXfrm>
        <a:off x="2261510" y="430818"/>
        <a:ext cx="1535772" cy="899086"/>
      </dsp:txXfrm>
    </dsp:sp>
    <dsp:sp modelId="{479B306E-8A6B-EB44-992C-7008661739E3}">
      <dsp:nvSpPr>
        <dsp:cNvPr id="0" name=""/>
        <dsp:cNvSpPr/>
      </dsp:nvSpPr>
      <dsp:spPr>
        <a:xfrm rot="21589476">
          <a:off x="3985758" y="679540"/>
          <a:ext cx="340269" cy="394745"/>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n-US" sz="1600" kern="1200"/>
        </a:p>
      </dsp:txBody>
      <dsp:txXfrm>
        <a:off x="3985758" y="758645"/>
        <a:ext cx="238188" cy="236847"/>
      </dsp:txXfrm>
    </dsp:sp>
    <dsp:sp modelId="{9EAC301B-B8DB-3846-B655-1D14C02787E7}">
      <dsp:nvSpPr>
        <dsp:cNvPr id="0" name=""/>
        <dsp:cNvSpPr/>
      </dsp:nvSpPr>
      <dsp:spPr>
        <a:xfrm>
          <a:off x="4467270" y="396008"/>
          <a:ext cx="1591716" cy="955030"/>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kern="1200" dirty="0" smtClean="0"/>
            <a:t>Train a model</a:t>
          </a:r>
          <a:endParaRPr lang="en-US" sz="2200" kern="1200" dirty="0"/>
        </a:p>
      </dsp:txBody>
      <dsp:txXfrm>
        <a:off x="4495242" y="423980"/>
        <a:ext cx="1535772" cy="899086"/>
      </dsp:txXfrm>
    </dsp:sp>
    <dsp:sp modelId="{2B10AE03-64D9-AA4E-B0DC-0E0374481BD2}">
      <dsp:nvSpPr>
        <dsp:cNvPr id="0" name=""/>
        <dsp:cNvSpPr/>
      </dsp:nvSpPr>
      <dsp:spPr>
        <a:xfrm rot="10574">
          <a:off x="6216826" y="679598"/>
          <a:ext cx="334621" cy="394745"/>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n-US" sz="1600" kern="1200"/>
        </a:p>
      </dsp:txBody>
      <dsp:txXfrm>
        <a:off x="6216826" y="758393"/>
        <a:ext cx="234235" cy="236847"/>
      </dsp:txXfrm>
    </dsp:sp>
    <dsp:sp modelId="{91926B54-9EE3-8344-ADF3-DFA7097F53C3}">
      <dsp:nvSpPr>
        <dsp:cNvPr id="0" name=""/>
        <dsp:cNvSpPr/>
      </dsp:nvSpPr>
      <dsp:spPr>
        <a:xfrm>
          <a:off x="6690345" y="402846"/>
          <a:ext cx="1591716" cy="955030"/>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kern="1200" dirty="0" smtClean="0"/>
            <a:t>Test model</a:t>
          </a:r>
          <a:endParaRPr lang="en-US" sz="2200" kern="1200" dirty="0"/>
        </a:p>
      </dsp:txBody>
      <dsp:txXfrm>
        <a:off x="6718317" y="430818"/>
        <a:ext cx="1535772" cy="899086"/>
      </dsp:txXfrm>
    </dsp:sp>
    <dsp:sp modelId="{B4BC7E97-5A16-3948-9917-F755EBC641D1}">
      <dsp:nvSpPr>
        <dsp:cNvPr id="0" name=""/>
        <dsp:cNvSpPr/>
      </dsp:nvSpPr>
      <dsp:spPr>
        <a:xfrm>
          <a:off x="8441233" y="682988"/>
          <a:ext cx="337443" cy="394745"/>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n-US" sz="1600" kern="1200"/>
        </a:p>
      </dsp:txBody>
      <dsp:txXfrm>
        <a:off x="8441233" y="761937"/>
        <a:ext cx="236210" cy="236847"/>
      </dsp:txXfrm>
    </dsp:sp>
    <dsp:sp modelId="{65F2A5AE-A485-B340-B1C2-B9105BB1ED21}">
      <dsp:nvSpPr>
        <dsp:cNvPr id="0" name=""/>
        <dsp:cNvSpPr/>
      </dsp:nvSpPr>
      <dsp:spPr>
        <a:xfrm>
          <a:off x="8918748" y="402846"/>
          <a:ext cx="1591716" cy="955030"/>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kern="1200" dirty="0" smtClean="0"/>
            <a:t>Deploy and use model</a:t>
          </a:r>
          <a:endParaRPr lang="en-US" sz="2200" kern="1200" dirty="0"/>
        </a:p>
      </dsp:txBody>
      <dsp:txXfrm>
        <a:off x="8946720" y="430818"/>
        <a:ext cx="1535772" cy="89908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2018C68-BE9A-E140-B3F8-7A00195E2CC7}">
      <dsp:nvSpPr>
        <dsp:cNvPr id="0" name=""/>
        <dsp:cNvSpPr/>
      </dsp:nvSpPr>
      <dsp:spPr>
        <a:xfrm>
          <a:off x="5134" y="402846"/>
          <a:ext cx="1591716" cy="955030"/>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kern="1200" dirty="0" smtClean="0"/>
            <a:t>Get Raw Data</a:t>
          </a:r>
          <a:endParaRPr lang="en-US" sz="2200" kern="1200" dirty="0"/>
        </a:p>
      </dsp:txBody>
      <dsp:txXfrm>
        <a:off x="33106" y="430818"/>
        <a:ext cx="1535772" cy="899086"/>
      </dsp:txXfrm>
    </dsp:sp>
    <dsp:sp modelId="{4C10ABDD-1ECA-424B-B5BA-282D84C05F0D}">
      <dsp:nvSpPr>
        <dsp:cNvPr id="0" name=""/>
        <dsp:cNvSpPr/>
      </dsp:nvSpPr>
      <dsp:spPr>
        <a:xfrm>
          <a:off x="1756023" y="682988"/>
          <a:ext cx="337443" cy="394745"/>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n-US" sz="1600" kern="1200"/>
        </a:p>
      </dsp:txBody>
      <dsp:txXfrm>
        <a:off x="1756023" y="761937"/>
        <a:ext cx="236210" cy="236847"/>
      </dsp:txXfrm>
    </dsp:sp>
    <dsp:sp modelId="{0738C467-87A8-D145-84EB-94FF41AAAA1B}">
      <dsp:nvSpPr>
        <dsp:cNvPr id="0" name=""/>
        <dsp:cNvSpPr/>
      </dsp:nvSpPr>
      <dsp:spPr>
        <a:xfrm>
          <a:off x="2233538" y="402846"/>
          <a:ext cx="1591716" cy="955030"/>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kern="1200" dirty="0" smtClean="0"/>
            <a:t>Feature Engineering</a:t>
          </a:r>
          <a:endParaRPr lang="en-US" sz="2200" kern="1200" dirty="0"/>
        </a:p>
      </dsp:txBody>
      <dsp:txXfrm>
        <a:off x="2261510" y="430818"/>
        <a:ext cx="1535772" cy="899086"/>
      </dsp:txXfrm>
    </dsp:sp>
    <dsp:sp modelId="{479B306E-8A6B-EB44-992C-7008661739E3}">
      <dsp:nvSpPr>
        <dsp:cNvPr id="0" name=""/>
        <dsp:cNvSpPr/>
      </dsp:nvSpPr>
      <dsp:spPr>
        <a:xfrm rot="21589476">
          <a:off x="3985758" y="679540"/>
          <a:ext cx="340269" cy="394745"/>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n-US" sz="1600" kern="1200"/>
        </a:p>
      </dsp:txBody>
      <dsp:txXfrm>
        <a:off x="3985758" y="758645"/>
        <a:ext cx="238188" cy="236847"/>
      </dsp:txXfrm>
    </dsp:sp>
    <dsp:sp modelId="{9EAC301B-B8DB-3846-B655-1D14C02787E7}">
      <dsp:nvSpPr>
        <dsp:cNvPr id="0" name=""/>
        <dsp:cNvSpPr/>
      </dsp:nvSpPr>
      <dsp:spPr>
        <a:xfrm>
          <a:off x="4467270" y="396008"/>
          <a:ext cx="1591716" cy="955030"/>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kern="1200" dirty="0" smtClean="0"/>
            <a:t>Train a model</a:t>
          </a:r>
          <a:endParaRPr lang="en-US" sz="2200" kern="1200" dirty="0"/>
        </a:p>
      </dsp:txBody>
      <dsp:txXfrm>
        <a:off x="4495242" y="423980"/>
        <a:ext cx="1535772" cy="899086"/>
      </dsp:txXfrm>
    </dsp:sp>
    <dsp:sp modelId="{2B10AE03-64D9-AA4E-B0DC-0E0374481BD2}">
      <dsp:nvSpPr>
        <dsp:cNvPr id="0" name=""/>
        <dsp:cNvSpPr/>
      </dsp:nvSpPr>
      <dsp:spPr>
        <a:xfrm rot="10574">
          <a:off x="6216826" y="679598"/>
          <a:ext cx="334621" cy="394745"/>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n-US" sz="1600" kern="1200"/>
        </a:p>
      </dsp:txBody>
      <dsp:txXfrm>
        <a:off x="6216826" y="758393"/>
        <a:ext cx="234235" cy="236847"/>
      </dsp:txXfrm>
    </dsp:sp>
    <dsp:sp modelId="{91926B54-9EE3-8344-ADF3-DFA7097F53C3}">
      <dsp:nvSpPr>
        <dsp:cNvPr id="0" name=""/>
        <dsp:cNvSpPr/>
      </dsp:nvSpPr>
      <dsp:spPr>
        <a:xfrm>
          <a:off x="6690345" y="402846"/>
          <a:ext cx="1591716" cy="955030"/>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kern="1200" dirty="0" smtClean="0"/>
            <a:t>Test model</a:t>
          </a:r>
          <a:endParaRPr lang="en-US" sz="2200" kern="1200" dirty="0"/>
        </a:p>
      </dsp:txBody>
      <dsp:txXfrm>
        <a:off x="6718317" y="430818"/>
        <a:ext cx="1535772" cy="899086"/>
      </dsp:txXfrm>
    </dsp:sp>
    <dsp:sp modelId="{B4BC7E97-5A16-3948-9917-F755EBC641D1}">
      <dsp:nvSpPr>
        <dsp:cNvPr id="0" name=""/>
        <dsp:cNvSpPr/>
      </dsp:nvSpPr>
      <dsp:spPr>
        <a:xfrm>
          <a:off x="8441233" y="682988"/>
          <a:ext cx="337443" cy="394745"/>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n-US" sz="1600" kern="1200"/>
        </a:p>
      </dsp:txBody>
      <dsp:txXfrm>
        <a:off x="8441233" y="761937"/>
        <a:ext cx="236210" cy="236847"/>
      </dsp:txXfrm>
    </dsp:sp>
    <dsp:sp modelId="{65F2A5AE-A485-B340-B1C2-B9105BB1ED21}">
      <dsp:nvSpPr>
        <dsp:cNvPr id="0" name=""/>
        <dsp:cNvSpPr/>
      </dsp:nvSpPr>
      <dsp:spPr>
        <a:xfrm>
          <a:off x="8918748" y="402846"/>
          <a:ext cx="1591716" cy="955030"/>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kern="1200" dirty="0" smtClean="0"/>
            <a:t>Deploy and use model</a:t>
          </a:r>
          <a:endParaRPr lang="en-US" sz="2200" kern="1200" dirty="0"/>
        </a:p>
      </dsp:txBody>
      <dsp:txXfrm>
        <a:off x="8946720" y="430818"/>
        <a:ext cx="1535772" cy="89908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2018C68-BE9A-E140-B3F8-7A00195E2CC7}">
      <dsp:nvSpPr>
        <dsp:cNvPr id="0" name=""/>
        <dsp:cNvSpPr/>
      </dsp:nvSpPr>
      <dsp:spPr>
        <a:xfrm>
          <a:off x="5134" y="402846"/>
          <a:ext cx="1591716" cy="955030"/>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kern="1200" dirty="0" smtClean="0"/>
            <a:t>Get Raw Data</a:t>
          </a:r>
          <a:endParaRPr lang="en-US" sz="2200" kern="1200" dirty="0"/>
        </a:p>
      </dsp:txBody>
      <dsp:txXfrm>
        <a:off x="33106" y="430818"/>
        <a:ext cx="1535772" cy="899086"/>
      </dsp:txXfrm>
    </dsp:sp>
    <dsp:sp modelId="{4C10ABDD-1ECA-424B-B5BA-282D84C05F0D}">
      <dsp:nvSpPr>
        <dsp:cNvPr id="0" name=""/>
        <dsp:cNvSpPr/>
      </dsp:nvSpPr>
      <dsp:spPr>
        <a:xfrm>
          <a:off x="1756023" y="682988"/>
          <a:ext cx="337443" cy="394745"/>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n-US" sz="1600" kern="1200"/>
        </a:p>
      </dsp:txBody>
      <dsp:txXfrm>
        <a:off x="1756023" y="761937"/>
        <a:ext cx="236210" cy="236847"/>
      </dsp:txXfrm>
    </dsp:sp>
    <dsp:sp modelId="{0738C467-87A8-D145-84EB-94FF41AAAA1B}">
      <dsp:nvSpPr>
        <dsp:cNvPr id="0" name=""/>
        <dsp:cNvSpPr/>
      </dsp:nvSpPr>
      <dsp:spPr>
        <a:xfrm>
          <a:off x="2233538" y="402846"/>
          <a:ext cx="1591716" cy="955030"/>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kern="1200" dirty="0" smtClean="0"/>
            <a:t>Feature Engineering</a:t>
          </a:r>
          <a:endParaRPr lang="en-US" sz="2200" kern="1200" dirty="0"/>
        </a:p>
      </dsp:txBody>
      <dsp:txXfrm>
        <a:off x="2261510" y="430818"/>
        <a:ext cx="1535772" cy="899086"/>
      </dsp:txXfrm>
    </dsp:sp>
    <dsp:sp modelId="{479B306E-8A6B-EB44-992C-7008661739E3}">
      <dsp:nvSpPr>
        <dsp:cNvPr id="0" name=""/>
        <dsp:cNvSpPr/>
      </dsp:nvSpPr>
      <dsp:spPr>
        <a:xfrm rot="21589476">
          <a:off x="3985758" y="679540"/>
          <a:ext cx="340269" cy="394745"/>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n-US" sz="1600" kern="1200"/>
        </a:p>
      </dsp:txBody>
      <dsp:txXfrm>
        <a:off x="3985758" y="758645"/>
        <a:ext cx="238188" cy="236847"/>
      </dsp:txXfrm>
    </dsp:sp>
    <dsp:sp modelId="{9EAC301B-B8DB-3846-B655-1D14C02787E7}">
      <dsp:nvSpPr>
        <dsp:cNvPr id="0" name=""/>
        <dsp:cNvSpPr/>
      </dsp:nvSpPr>
      <dsp:spPr>
        <a:xfrm>
          <a:off x="4467270" y="396008"/>
          <a:ext cx="1591716" cy="955030"/>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kern="1200" dirty="0" smtClean="0"/>
            <a:t>Train a model</a:t>
          </a:r>
          <a:endParaRPr lang="en-US" sz="2200" kern="1200" dirty="0"/>
        </a:p>
      </dsp:txBody>
      <dsp:txXfrm>
        <a:off x="4495242" y="423980"/>
        <a:ext cx="1535772" cy="899086"/>
      </dsp:txXfrm>
    </dsp:sp>
    <dsp:sp modelId="{2B10AE03-64D9-AA4E-B0DC-0E0374481BD2}">
      <dsp:nvSpPr>
        <dsp:cNvPr id="0" name=""/>
        <dsp:cNvSpPr/>
      </dsp:nvSpPr>
      <dsp:spPr>
        <a:xfrm rot="10574">
          <a:off x="6216826" y="679598"/>
          <a:ext cx="334621" cy="394745"/>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n-US" sz="1600" kern="1200"/>
        </a:p>
      </dsp:txBody>
      <dsp:txXfrm>
        <a:off x="6216826" y="758393"/>
        <a:ext cx="234235" cy="236847"/>
      </dsp:txXfrm>
    </dsp:sp>
    <dsp:sp modelId="{91926B54-9EE3-8344-ADF3-DFA7097F53C3}">
      <dsp:nvSpPr>
        <dsp:cNvPr id="0" name=""/>
        <dsp:cNvSpPr/>
      </dsp:nvSpPr>
      <dsp:spPr>
        <a:xfrm>
          <a:off x="6690345" y="402846"/>
          <a:ext cx="1591716" cy="955030"/>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kern="1200" dirty="0" smtClean="0"/>
            <a:t>Test model</a:t>
          </a:r>
          <a:endParaRPr lang="en-US" sz="2200" kern="1200" dirty="0"/>
        </a:p>
      </dsp:txBody>
      <dsp:txXfrm>
        <a:off x="6718317" y="430818"/>
        <a:ext cx="1535772" cy="899086"/>
      </dsp:txXfrm>
    </dsp:sp>
    <dsp:sp modelId="{B4BC7E97-5A16-3948-9917-F755EBC641D1}">
      <dsp:nvSpPr>
        <dsp:cNvPr id="0" name=""/>
        <dsp:cNvSpPr/>
      </dsp:nvSpPr>
      <dsp:spPr>
        <a:xfrm>
          <a:off x="8441233" y="682988"/>
          <a:ext cx="337443" cy="394745"/>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n-US" sz="1600" kern="1200"/>
        </a:p>
      </dsp:txBody>
      <dsp:txXfrm>
        <a:off x="8441233" y="761937"/>
        <a:ext cx="236210" cy="236847"/>
      </dsp:txXfrm>
    </dsp:sp>
    <dsp:sp modelId="{65F2A5AE-A485-B340-B1C2-B9105BB1ED21}">
      <dsp:nvSpPr>
        <dsp:cNvPr id="0" name=""/>
        <dsp:cNvSpPr/>
      </dsp:nvSpPr>
      <dsp:spPr>
        <a:xfrm>
          <a:off x="8918748" y="402846"/>
          <a:ext cx="1591716" cy="955030"/>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kern="1200" dirty="0" smtClean="0"/>
            <a:t>Deploy and use model</a:t>
          </a:r>
          <a:endParaRPr lang="en-US" sz="2200" kern="1200" dirty="0"/>
        </a:p>
      </dsp:txBody>
      <dsp:txXfrm>
        <a:off x="8946720" y="430818"/>
        <a:ext cx="1535772" cy="89908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2018C68-BE9A-E140-B3F8-7A00195E2CC7}">
      <dsp:nvSpPr>
        <dsp:cNvPr id="0" name=""/>
        <dsp:cNvSpPr/>
      </dsp:nvSpPr>
      <dsp:spPr>
        <a:xfrm>
          <a:off x="5134" y="402846"/>
          <a:ext cx="1591716" cy="955030"/>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kern="1200" dirty="0" smtClean="0"/>
            <a:t>Get Raw Data</a:t>
          </a:r>
          <a:endParaRPr lang="en-US" sz="2200" kern="1200" dirty="0"/>
        </a:p>
      </dsp:txBody>
      <dsp:txXfrm>
        <a:off x="33106" y="430818"/>
        <a:ext cx="1535772" cy="899086"/>
      </dsp:txXfrm>
    </dsp:sp>
    <dsp:sp modelId="{4C10ABDD-1ECA-424B-B5BA-282D84C05F0D}">
      <dsp:nvSpPr>
        <dsp:cNvPr id="0" name=""/>
        <dsp:cNvSpPr/>
      </dsp:nvSpPr>
      <dsp:spPr>
        <a:xfrm>
          <a:off x="1756023" y="682988"/>
          <a:ext cx="337443" cy="394745"/>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n-US" sz="1600" kern="1200"/>
        </a:p>
      </dsp:txBody>
      <dsp:txXfrm>
        <a:off x="1756023" y="761937"/>
        <a:ext cx="236210" cy="236847"/>
      </dsp:txXfrm>
    </dsp:sp>
    <dsp:sp modelId="{0738C467-87A8-D145-84EB-94FF41AAAA1B}">
      <dsp:nvSpPr>
        <dsp:cNvPr id="0" name=""/>
        <dsp:cNvSpPr/>
      </dsp:nvSpPr>
      <dsp:spPr>
        <a:xfrm>
          <a:off x="2233538" y="402846"/>
          <a:ext cx="1591716" cy="955030"/>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kern="1200" dirty="0" smtClean="0"/>
            <a:t>Feature Engineering</a:t>
          </a:r>
          <a:endParaRPr lang="en-US" sz="2200" kern="1200" dirty="0"/>
        </a:p>
      </dsp:txBody>
      <dsp:txXfrm>
        <a:off x="2261510" y="430818"/>
        <a:ext cx="1535772" cy="899086"/>
      </dsp:txXfrm>
    </dsp:sp>
    <dsp:sp modelId="{479B306E-8A6B-EB44-992C-7008661739E3}">
      <dsp:nvSpPr>
        <dsp:cNvPr id="0" name=""/>
        <dsp:cNvSpPr/>
      </dsp:nvSpPr>
      <dsp:spPr>
        <a:xfrm rot="21589476">
          <a:off x="3985758" y="679540"/>
          <a:ext cx="340269" cy="394745"/>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n-US" sz="1600" kern="1200"/>
        </a:p>
      </dsp:txBody>
      <dsp:txXfrm>
        <a:off x="3985758" y="758645"/>
        <a:ext cx="238188" cy="236847"/>
      </dsp:txXfrm>
    </dsp:sp>
    <dsp:sp modelId="{9EAC301B-B8DB-3846-B655-1D14C02787E7}">
      <dsp:nvSpPr>
        <dsp:cNvPr id="0" name=""/>
        <dsp:cNvSpPr/>
      </dsp:nvSpPr>
      <dsp:spPr>
        <a:xfrm>
          <a:off x="4467270" y="396008"/>
          <a:ext cx="1591716" cy="955030"/>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kern="1200" dirty="0" smtClean="0"/>
            <a:t>Train a model</a:t>
          </a:r>
          <a:endParaRPr lang="en-US" sz="2200" kern="1200" dirty="0"/>
        </a:p>
      </dsp:txBody>
      <dsp:txXfrm>
        <a:off x="4495242" y="423980"/>
        <a:ext cx="1535772" cy="899086"/>
      </dsp:txXfrm>
    </dsp:sp>
    <dsp:sp modelId="{2B10AE03-64D9-AA4E-B0DC-0E0374481BD2}">
      <dsp:nvSpPr>
        <dsp:cNvPr id="0" name=""/>
        <dsp:cNvSpPr/>
      </dsp:nvSpPr>
      <dsp:spPr>
        <a:xfrm rot="10574">
          <a:off x="6216826" y="679598"/>
          <a:ext cx="334621" cy="394745"/>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n-US" sz="1600" kern="1200"/>
        </a:p>
      </dsp:txBody>
      <dsp:txXfrm>
        <a:off x="6216826" y="758393"/>
        <a:ext cx="234235" cy="236847"/>
      </dsp:txXfrm>
    </dsp:sp>
    <dsp:sp modelId="{91926B54-9EE3-8344-ADF3-DFA7097F53C3}">
      <dsp:nvSpPr>
        <dsp:cNvPr id="0" name=""/>
        <dsp:cNvSpPr/>
      </dsp:nvSpPr>
      <dsp:spPr>
        <a:xfrm>
          <a:off x="6690345" y="402846"/>
          <a:ext cx="1591716" cy="955030"/>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kern="1200" dirty="0" smtClean="0"/>
            <a:t>Test model</a:t>
          </a:r>
          <a:endParaRPr lang="en-US" sz="2200" kern="1200" dirty="0"/>
        </a:p>
      </dsp:txBody>
      <dsp:txXfrm>
        <a:off x="6718317" y="430818"/>
        <a:ext cx="1535772" cy="899086"/>
      </dsp:txXfrm>
    </dsp:sp>
    <dsp:sp modelId="{B4BC7E97-5A16-3948-9917-F755EBC641D1}">
      <dsp:nvSpPr>
        <dsp:cNvPr id="0" name=""/>
        <dsp:cNvSpPr/>
      </dsp:nvSpPr>
      <dsp:spPr>
        <a:xfrm>
          <a:off x="8441233" y="682988"/>
          <a:ext cx="337443" cy="394745"/>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n-US" sz="1600" kern="1200"/>
        </a:p>
      </dsp:txBody>
      <dsp:txXfrm>
        <a:off x="8441233" y="761937"/>
        <a:ext cx="236210" cy="236847"/>
      </dsp:txXfrm>
    </dsp:sp>
    <dsp:sp modelId="{65F2A5AE-A485-B340-B1C2-B9105BB1ED21}">
      <dsp:nvSpPr>
        <dsp:cNvPr id="0" name=""/>
        <dsp:cNvSpPr/>
      </dsp:nvSpPr>
      <dsp:spPr>
        <a:xfrm>
          <a:off x="8918748" y="402846"/>
          <a:ext cx="1591716" cy="955030"/>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kern="1200" dirty="0" smtClean="0"/>
            <a:t>Deploy and use model</a:t>
          </a:r>
          <a:endParaRPr lang="en-US" sz="2200" kern="1200" dirty="0"/>
        </a:p>
      </dsp:txBody>
      <dsp:txXfrm>
        <a:off x="8946720" y="430818"/>
        <a:ext cx="1535772" cy="89908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2018C68-BE9A-E140-B3F8-7A00195E2CC7}">
      <dsp:nvSpPr>
        <dsp:cNvPr id="0" name=""/>
        <dsp:cNvSpPr/>
      </dsp:nvSpPr>
      <dsp:spPr>
        <a:xfrm>
          <a:off x="5134" y="402846"/>
          <a:ext cx="1591716" cy="955030"/>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kern="1200" dirty="0" smtClean="0"/>
            <a:t>Get Raw Data</a:t>
          </a:r>
          <a:endParaRPr lang="en-US" sz="2200" kern="1200" dirty="0"/>
        </a:p>
      </dsp:txBody>
      <dsp:txXfrm>
        <a:off x="33106" y="430818"/>
        <a:ext cx="1535772" cy="899086"/>
      </dsp:txXfrm>
    </dsp:sp>
    <dsp:sp modelId="{4C10ABDD-1ECA-424B-B5BA-282D84C05F0D}">
      <dsp:nvSpPr>
        <dsp:cNvPr id="0" name=""/>
        <dsp:cNvSpPr/>
      </dsp:nvSpPr>
      <dsp:spPr>
        <a:xfrm>
          <a:off x="1756023" y="682988"/>
          <a:ext cx="337443" cy="394745"/>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n-US" sz="1600" kern="1200"/>
        </a:p>
      </dsp:txBody>
      <dsp:txXfrm>
        <a:off x="1756023" y="761937"/>
        <a:ext cx="236210" cy="236847"/>
      </dsp:txXfrm>
    </dsp:sp>
    <dsp:sp modelId="{0738C467-87A8-D145-84EB-94FF41AAAA1B}">
      <dsp:nvSpPr>
        <dsp:cNvPr id="0" name=""/>
        <dsp:cNvSpPr/>
      </dsp:nvSpPr>
      <dsp:spPr>
        <a:xfrm>
          <a:off x="2233538" y="402846"/>
          <a:ext cx="1591716" cy="955030"/>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kern="1200" dirty="0" smtClean="0"/>
            <a:t>Feature Engineering</a:t>
          </a:r>
          <a:endParaRPr lang="en-US" sz="2200" kern="1200" dirty="0"/>
        </a:p>
      </dsp:txBody>
      <dsp:txXfrm>
        <a:off x="2261510" y="430818"/>
        <a:ext cx="1535772" cy="899086"/>
      </dsp:txXfrm>
    </dsp:sp>
    <dsp:sp modelId="{479B306E-8A6B-EB44-992C-7008661739E3}">
      <dsp:nvSpPr>
        <dsp:cNvPr id="0" name=""/>
        <dsp:cNvSpPr/>
      </dsp:nvSpPr>
      <dsp:spPr>
        <a:xfrm rot="21589476">
          <a:off x="3985758" y="679540"/>
          <a:ext cx="340269" cy="394745"/>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n-US" sz="1600" kern="1200"/>
        </a:p>
      </dsp:txBody>
      <dsp:txXfrm>
        <a:off x="3985758" y="758645"/>
        <a:ext cx="238188" cy="236847"/>
      </dsp:txXfrm>
    </dsp:sp>
    <dsp:sp modelId="{9EAC301B-B8DB-3846-B655-1D14C02787E7}">
      <dsp:nvSpPr>
        <dsp:cNvPr id="0" name=""/>
        <dsp:cNvSpPr/>
      </dsp:nvSpPr>
      <dsp:spPr>
        <a:xfrm>
          <a:off x="4467270" y="396008"/>
          <a:ext cx="1591716" cy="955030"/>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kern="1200" dirty="0" smtClean="0"/>
            <a:t>Train a model</a:t>
          </a:r>
          <a:endParaRPr lang="en-US" sz="2200" kern="1200" dirty="0"/>
        </a:p>
      </dsp:txBody>
      <dsp:txXfrm>
        <a:off x="4495242" y="423980"/>
        <a:ext cx="1535772" cy="899086"/>
      </dsp:txXfrm>
    </dsp:sp>
    <dsp:sp modelId="{2B10AE03-64D9-AA4E-B0DC-0E0374481BD2}">
      <dsp:nvSpPr>
        <dsp:cNvPr id="0" name=""/>
        <dsp:cNvSpPr/>
      </dsp:nvSpPr>
      <dsp:spPr>
        <a:xfrm rot="10574">
          <a:off x="6216826" y="679598"/>
          <a:ext cx="334621" cy="394745"/>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n-US" sz="1600" kern="1200"/>
        </a:p>
      </dsp:txBody>
      <dsp:txXfrm>
        <a:off x="6216826" y="758393"/>
        <a:ext cx="234235" cy="236847"/>
      </dsp:txXfrm>
    </dsp:sp>
    <dsp:sp modelId="{91926B54-9EE3-8344-ADF3-DFA7097F53C3}">
      <dsp:nvSpPr>
        <dsp:cNvPr id="0" name=""/>
        <dsp:cNvSpPr/>
      </dsp:nvSpPr>
      <dsp:spPr>
        <a:xfrm>
          <a:off x="6690345" y="402846"/>
          <a:ext cx="1591716" cy="955030"/>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kern="1200" dirty="0" smtClean="0"/>
            <a:t>Test model</a:t>
          </a:r>
          <a:endParaRPr lang="en-US" sz="2200" kern="1200" dirty="0"/>
        </a:p>
      </dsp:txBody>
      <dsp:txXfrm>
        <a:off x="6718317" y="430818"/>
        <a:ext cx="1535772" cy="899086"/>
      </dsp:txXfrm>
    </dsp:sp>
    <dsp:sp modelId="{B4BC7E97-5A16-3948-9917-F755EBC641D1}">
      <dsp:nvSpPr>
        <dsp:cNvPr id="0" name=""/>
        <dsp:cNvSpPr/>
      </dsp:nvSpPr>
      <dsp:spPr>
        <a:xfrm>
          <a:off x="8441233" y="682988"/>
          <a:ext cx="337443" cy="394745"/>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n-US" sz="1600" kern="1200"/>
        </a:p>
      </dsp:txBody>
      <dsp:txXfrm>
        <a:off x="8441233" y="761937"/>
        <a:ext cx="236210" cy="236847"/>
      </dsp:txXfrm>
    </dsp:sp>
    <dsp:sp modelId="{65F2A5AE-A485-B340-B1C2-B9105BB1ED21}">
      <dsp:nvSpPr>
        <dsp:cNvPr id="0" name=""/>
        <dsp:cNvSpPr/>
      </dsp:nvSpPr>
      <dsp:spPr>
        <a:xfrm>
          <a:off x="8918748" y="402846"/>
          <a:ext cx="1591716" cy="955030"/>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kern="1200" dirty="0" smtClean="0"/>
            <a:t>Deploy and use model</a:t>
          </a:r>
          <a:endParaRPr lang="en-US" sz="2200" kern="1200" dirty="0"/>
        </a:p>
      </dsp:txBody>
      <dsp:txXfrm>
        <a:off x="8946720" y="430818"/>
        <a:ext cx="1535772" cy="89908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2018C68-BE9A-E140-B3F8-7A00195E2CC7}">
      <dsp:nvSpPr>
        <dsp:cNvPr id="0" name=""/>
        <dsp:cNvSpPr/>
      </dsp:nvSpPr>
      <dsp:spPr>
        <a:xfrm>
          <a:off x="5134" y="402846"/>
          <a:ext cx="1591716" cy="955030"/>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kern="1200" dirty="0" smtClean="0"/>
            <a:t>Get Raw Data</a:t>
          </a:r>
          <a:endParaRPr lang="en-US" sz="2200" kern="1200" dirty="0"/>
        </a:p>
      </dsp:txBody>
      <dsp:txXfrm>
        <a:off x="33106" y="430818"/>
        <a:ext cx="1535772" cy="899086"/>
      </dsp:txXfrm>
    </dsp:sp>
    <dsp:sp modelId="{4C10ABDD-1ECA-424B-B5BA-282D84C05F0D}">
      <dsp:nvSpPr>
        <dsp:cNvPr id="0" name=""/>
        <dsp:cNvSpPr/>
      </dsp:nvSpPr>
      <dsp:spPr>
        <a:xfrm>
          <a:off x="1756023" y="682988"/>
          <a:ext cx="337443" cy="394745"/>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n-US" sz="1600" kern="1200"/>
        </a:p>
      </dsp:txBody>
      <dsp:txXfrm>
        <a:off x="1756023" y="761937"/>
        <a:ext cx="236210" cy="236847"/>
      </dsp:txXfrm>
    </dsp:sp>
    <dsp:sp modelId="{0738C467-87A8-D145-84EB-94FF41AAAA1B}">
      <dsp:nvSpPr>
        <dsp:cNvPr id="0" name=""/>
        <dsp:cNvSpPr/>
      </dsp:nvSpPr>
      <dsp:spPr>
        <a:xfrm>
          <a:off x="2233538" y="402846"/>
          <a:ext cx="1591716" cy="955030"/>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kern="1200" dirty="0" smtClean="0"/>
            <a:t>Feature Engineering</a:t>
          </a:r>
          <a:endParaRPr lang="en-US" sz="2200" kern="1200" dirty="0"/>
        </a:p>
      </dsp:txBody>
      <dsp:txXfrm>
        <a:off x="2261510" y="430818"/>
        <a:ext cx="1535772" cy="899086"/>
      </dsp:txXfrm>
    </dsp:sp>
    <dsp:sp modelId="{479B306E-8A6B-EB44-992C-7008661739E3}">
      <dsp:nvSpPr>
        <dsp:cNvPr id="0" name=""/>
        <dsp:cNvSpPr/>
      </dsp:nvSpPr>
      <dsp:spPr>
        <a:xfrm rot="21589476">
          <a:off x="3985758" y="679540"/>
          <a:ext cx="340269" cy="394745"/>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n-US" sz="1600" kern="1200"/>
        </a:p>
      </dsp:txBody>
      <dsp:txXfrm>
        <a:off x="3985758" y="758645"/>
        <a:ext cx="238188" cy="236847"/>
      </dsp:txXfrm>
    </dsp:sp>
    <dsp:sp modelId="{9EAC301B-B8DB-3846-B655-1D14C02787E7}">
      <dsp:nvSpPr>
        <dsp:cNvPr id="0" name=""/>
        <dsp:cNvSpPr/>
      </dsp:nvSpPr>
      <dsp:spPr>
        <a:xfrm>
          <a:off x="4467270" y="396008"/>
          <a:ext cx="1591716" cy="955030"/>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kern="1200" dirty="0" smtClean="0"/>
            <a:t>Train a model</a:t>
          </a:r>
          <a:endParaRPr lang="en-US" sz="2200" kern="1200" dirty="0"/>
        </a:p>
      </dsp:txBody>
      <dsp:txXfrm>
        <a:off x="4495242" y="423980"/>
        <a:ext cx="1535772" cy="899086"/>
      </dsp:txXfrm>
    </dsp:sp>
    <dsp:sp modelId="{2B10AE03-64D9-AA4E-B0DC-0E0374481BD2}">
      <dsp:nvSpPr>
        <dsp:cNvPr id="0" name=""/>
        <dsp:cNvSpPr/>
      </dsp:nvSpPr>
      <dsp:spPr>
        <a:xfrm rot="10574">
          <a:off x="6216826" y="679598"/>
          <a:ext cx="334621" cy="394745"/>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n-US" sz="1600" kern="1200"/>
        </a:p>
      </dsp:txBody>
      <dsp:txXfrm>
        <a:off x="6216826" y="758393"/>
        <a:ext cx="234235" cy="236847"/>
      </dsp:txXfrm>
    </dsp:sp>
    <dsp:sp modelId="{91926B54-9EE3-8344-ADF3-DFA7097F53C3}">
      <dsp:nvSpPr>
        <dsp:cNvPr id="0" name=""/>
        <dsp:cNvSpPr/>
      </dsp:nvSpPr>
      <dsp:spPr>
        <a:xfrm>
          <a:off x="6690345" y="402846"/>
          <a:ext cx="1591716" cy="955030"/>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kern="1200" dirty="0" smtClean="0"/>
            <a:t>Test model</a:t>
          </a:r>
          <a:endParaRPr lang="en-US" sz="2200" kern="1200" dirty="0"/>
        </a:p>
      </dsp:txBody>
      <dsp:txXfrm>
        <a:off x="6718317" y="430818"/>
        <a:ext cx="1535772" cy="899086"/>
      </dsp:txXfrm>
    </dsp:sp>
    <dsp:sp modelId="{B4BC7E97-5A16-3948-9917-F755EBC641D1}">
      <dsp:nvSpPr>
        <dsp:cNvPr id="0" name=""/>
        <dsp:cNvSpPr/>
      </dsp:nvSpPr>
      <dsp:spPr>
        <a:xfrm>
          <a:off x="8441233" y="682988"/>
          <a:ext cx="337443" cy="394745"/>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n-US" sz="1600" kern="1200"/>
        </a:p>
      </dsp:txBody>
      <dsp:txXfrm>
        <a:off x="8441233" y="761937"/>
        <a:ext cx="236210" cy="236847"/>
      </dsp:txXfrm>
    </dsp:sp>
    <dsp:sp modelId="{65F2A5AE-A485-B340-B1C2-B9105BB1ED21}">
      <dsp:nvSpPr>
        <dsp:cNvPr id="0" name=""/>
        <dsp:cNvSpPr/>
      </dsp:nvSpPr>
      <dsp:spPr>
        <a:xfrm>
          <a:off x="8918748" y="402846"/>
          <a:ext cx="1591716" cy="955030"/>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kern="1200" dirty="0" smtClean="0"/>
            <a:t>Deploy and use model</a:t>
          </a:r>
          <a:endParaRPr lang="en-US" sz="2200" kern="1200" dirty="0"/>
        </a:p>
      </dsp:txBody>
      <dsp:txXfrm>
        <a:off x="8946720" y="430818"/>
        <a:ext cx="1535772" cy="899086"/>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2018C68-BE9A-E140-B3F8-7A00195E2CC7}">
      <dsp:nvSpPr>
        <dsp:cNvPr id="0" name=""/>
        <dsp:cNvSpPr/>
      </dsp:nvSpPr>
      <dsp:spPr>
        <a:xfrm>
          <a:off x="5134" y="402846"/>
          <a:ext cx="1591716" cy="955030"/>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kern="1200" dirty="0" smtClean="0"/>
            <a:t>Get Raw Data</a:t>
          </a:r>
          <a:endParaRPr lang="en-US" sz="2200" kern="1200" dirty="0"/>
        </a:p>
      </dsp:txBody>
      <dsp:txXfrm>
        <a:off x="33106" y="430818"/>
        <a:ext cx="1535772" cy="899086"/>
      </dsp:txXfrm>
    </dsp:sp>
    <dsp:sp modelId="{4C10ABDD-1ECA-424B-B5BA-282D84C05F0D}">
      <dsp:nvSpPr>
        <dsp:cNvPr id="0" name=""/>
        <dsp:cNvSpPr/>
      </dsp:nvSpPr>
      <dsp:spPr>
        <a:xfrm>
          <a:off x="1756023" y="682988"/>
          <a:ext cx="337443" cy="394745"/>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n-US" sz="1600" kern="1200"/>
        </a:p>
      </dsp:txBody>
      <dsp:txXfrm>
        <a:off x="1756023" y="761937"/>
        <a:ext cx="236210" cy="236847"/>
      </dsp:txXfrm>
    </dsp:sp>
    <dsp:sp modelId="{0738C467-87A8-D145-84EB-94FF41AAAA1B}">
      <dsp:nvSpPr>
        <dsp:cNvPr id="0" name=""/>
        <dsp:cNvSpPr/>
      </dsp:nvSpPr>
      <dsp:spPr>
        <a:xfrm>
          <a:off x="2233538" y="402846"/>
          <a:ext cx="1591716" cy="955030"/>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kern="1200" dirty="0" smtClean="0"/>
            <a:t>Feature Engineering</a:t>
          </a:r>
          <a:endParaRPr lang="en-US" sz="2200" kern="1200" dirty="0"/>
        </a:p>
      </dsp:txBody>
      <dsp:txXfrm>
        <a:off x="2261510" y="430818"/>
        <a:ext cx="1535772" cy="899086"/>
      </dsp:txXfrm>
    </dsp:sp>
    <dsp:sp modelId="{479B306E-8A6B-EB44-992C-7008661739E3}">
      <dsp:nvSpPr>
        <dsp:cNvPr id="0" name=""/>
        <dsp:cNvSpPr/>
      </dsp:nvSpPr>
      <dsp:spPr>
        <a:xfrm rot="21589476">
          <a:off x="3985758" y="679540"/>
          <a:ext cx="340269" cy="394745"/>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n-US" sz="1600" kern="1200"/>
        </a:p>
      </dsp:txBody>
      <dsp:txXfrm>
        <a:off x="3985758" y="758645"/>
        <a:ext cx="238188" cy="236847"/>
      </dsp:txXfrm>
    </dsp:sp>
    <dsp:sp modelId="{9EAC301B-B8DB-3846-B655-1D14C02787E7}">
      <dsp:nvSpPr>
        <dsp:cNvPr id="0" name=""/>
        <dsp:cNvSpPr/>
      </dsp:nvSpPr>
      <dsp:spPr>
        <a:xfrm>
          <a:off x="4467270" y="396008"/>
          <a:ext cx="1591716" cy="955030"/>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kern="1200" dirty="0" smtClean="0"/>
            <a:t>Train a model</a:t>
          </a:r>
          <a:endParaRPr lang="en-US" sz="2200" kern="1200" dirty="0"/>
        </a:p>
      </dsp:txBody>
      <dsp:txXfrm>
        <a:off x="4495242" y="423980"/>
        <a:ext cx="1535772" cy="899086"/>
      </dsp:txXfrm>
    </dsp:sp>
    <dsp:sp modelId="{2B10AE03-64D9-AA4E-B0DC-0E0374481BD2}">
      <dsp:nvSpPr>
        <dsp:cNvPr id="0" name=""/>
        <dsp:cNvSpPr/>
      </dsp:nvSpPr>
      <dsp:spPr>
        <a:xfrm rot="10574">
          <a:off x="6216826" y="679598"/>
          <a:ext cx="334621" cy="394745"/>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n-US" sz="1600" kern="1200"/>
        </a:p>
      </dsp:txBody>
      <dsp:txXfrm>
        <a:off x="6216826" y="758393"/>
        <a:ext cx="234235" cy="236847"/>
      </dsp:txXfrm>
    </dsp:sp>
    <dsp:sp modelId="{91926B54-9EE3-8344-ADF3-DFA7097F53C3}">
      <dsp:nvSpPr>
        <dsp:cNvPr id="0" name=""/>
        <dsp:cNvSpPr/>
      </dsp:nvSpPr>
      <dsp:spPr>
        <a:xfrm>
          <a:off x="6690345" y="402846"/>
          <a:ext cx="1591716" cy="955030"/>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kern="1200" dirty="0" smtClean="0"/>
            <a:t>Test model</a:t>
          </a:r>
          <a:endParaRPr lang="en-US" sz="2200" kern="1200" dirty="0"/>
        </a:p>
      </dsp:txBody>
      <dsp:txXfrm>
        <a:off x="6718317" y="430818"/>
        <a:ext cx="1535772" cy="899086"/>
      </dsp:txXfrm>
    </dsp:sp>
    <dsp:sp modelId="{B4BC7E97-5A16-3948-9917-F755EBC641D1}">
      <dsp:nvSpPr>
        <dsp:cNvPr id="0" name=""/>
        <dsp:cNvSpPr/>
      </dsp:nvSpPr>
      <dsp:spPr>
        <a:xfrm>
          <a:off x="8441233" y="682988"/>
          <a:ext cx="337443" cy="394745"/>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n-US" sz="1600" kern="1200"/>
        </a:p>
      </dsp:txBody>
      <dsp:txXfrm>
        <a:off x="8441233" y="761937"/>
        <a:ext cx="236210" cy="236847"/>
      </dsp:txXfrm>
    </dsp:sp>
    <dsp:sp modelId="{65F2A5AE-A485-B340-B1C2-B9105BB1ED21}">
      <dsp:nvSpPr>
        <dsp:cNvPr id="0" name=""/>
        <dsp:cNvSpPr/>
      </dsp:nvSpPr>
      <dsp:spPr>
        <a:xfrm>
          <a:off x="8918748" y="402846"/>
          <a:ext cx="1591716" cy="955030"/>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kern="1200" dirty="0" smtClean="0"/>
            <a:t>Deploy and use model</a:t>
          </a:r>
          <a:endParaRPr lang="en-US" sz="2200" kern="1200" dirty="0"/>
        </a:p>
      </dsp:txBody>
      <dsp:txXfrm>
        <a:off x="8946720" y="430818"/>
        <a:ext cx="1535772" cy="899086"/>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2018C68-BE9A-E140-B3F8-7A00195E2CC7}">
      <dsp:nvSpPr>
        <dsp:cNvPr id="0" name=""/>
        <dsp:cNvSpPr/>
      </dsp:nvSpPr>
      <dsp:spPr>
        <a:xfrm>
          <a:off x="5134" y="402846"/>
          <a:ext cx="1591716" cy="955030"/>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kern="1200" dirty="0" smtClean="0"/>
            <a:t>Get Raw Data</a:t>
          </a:r>
          <a:endParaRPr lang="en-US" sz="2200" kern="1200" dirty="0"/>
        </a:p>
      </dsp:txBody>
      <dsp:txXfrm>
        <a:off x="33106" y="430818"/>
        <a:ext cx="1535772" cy="899086"/>
      </dsp:txXfrm>
    </dsp:sp>
    <dsp:sp modelId="{4C10ABDD-1ECA-424B-B5BA-282D84C05F0D}">
      <dsp:nvSpPr>
        <dsp:cNvPr id="0" name=""/>
        <dsp:cNvSpPr/>
      </dsp:nvSpPr>
      <dsp:spPr>
        <a:xfrm>
          <a:off x="1756023" y="682988"/>
          <a:ext cx="337443" cy="394745"/>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n-US" sz="1600" kern="1200"/>
        </a:p>
      </dsp:txBody>
      <dsp:txXfrm>
        <a:off x="1756023" y="761937"/>
        <a:ext cx="236210" cy="236847"/>
      </dsp:txXfrm>
    </dsp:sp>
    <dsp:sp modelId="{0738C467-87A8-D145-84EB-94FF41AAAA1B}">
      <dsp:nvSpPr>
        <dsp:cNvPr id="0" name=""/>
        <dsp:cNvSpPr/>
      </dsp:nvSpPr>
      <dsp:spPr>
        <a:xfrm>
          <a:off x="2233538" y="402846"/>
          <a:ext cx="1591716" cy="955030"/>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kern="1200" dirty="0" smtClean="0"/>
            <a:t>Feature Engineering</a:t>
          </a:r>
          <a:endParaRPr lang="en-US" sz="2200" kern="1200" dirty="0"/>
        </a:p>
      </dsp:txBody>
      <dsp:txXfrm>
        <a:off x="2261510" y="430818"/>
        <a:ext cx="1535772" cy="899086"/>
      </dsp:txXfrm>
    </dsp:sp>
    <dsp:sp modelId="{479B306E-8A6B-EB44-992C-7008661739E3}">
      <dsp:nvSpPr>
        <dsp:cNvPr id="0" name=""/>
        <dsp:cNvSpPr/>
      </dsp:nvSpPr>
      <dsp:spPr>
        <a:xfrm rot="21589476">
          <a:off x="3985758" y="679540"/>
          <a:ext cx="340269" cy="394745"/>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n-US" sz="1600" kern="1200"/>
        </a:p>
      </dsp:txBody>
      <dsp:txXfrm>
        <a:off x="3985758" y="758645"/>
        <a:ext cx="238188" cy="236847"/>
      </dsp:txXfrm>
    </dsp:sp>
    <dsp:sp modelId="{9EAC301B-B8DB-3846-B655-1D14C02787E7}">
      <dsp:nvSpPr>
        <dsp:cNvPr id="0" name=""/>
        <dsp:cNvSpPr/>
      </dsp:nvSpPr>
      <dsp:spPr>
        <a:xfrm>
          <a:off x="4467270" y="396008"/>
          <a:ext cx="1591716" cy="955030"/>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kern="1200" dirty="0" smtClean="0"/>
            <a:t>Train a model</a:t>
          </a:r>
          <a:endParaRPr lang="en-US" sz="2200" kern="1200" dirty="0"/>
        </a:p>
      </dsp:txBody>
      <dsp:txXfrm>
        <a:off x="4495242" y="423980"/>
        <a:ext cx="1535772" cy="899086"/>
      </dsp:txXfrm>
    </dsp:sp>
    <dsp:sp modelId="{2B10AE03-64D9-AA4E-B0DC-0E0374481BD2}">
      <dsp:nvSpPr>
        <dsp:cNvPr id="0" name=""/>
        <dsp:cNvSpPr/>
      </dsp:nvSpPr>
      <dsp:spPr>
        <a:xfrm rot="10574">
          <a:off x="6216826" y="679598"/>
          <a:ext cx="334621" cy="394745"/>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n-US" sz="1600" kern="1200"/>
        </a:p>
      </dsp:txBody>
      <dsp:txXfrm>
        <a:off x="6216826" y="758393"/>
        <a:ext cx="234235" cy="236847"/>
      </dsp:txXfrm>
    </dsp:sp>
    <dsp:sp modelId="{91926B54-9EE3-8344-ADF3-DFA7097F53C3}">
      <dsp:nvSpPr>
        <dsp:cNvPr id="0" name=""/>
        <dsp:cNvSpPr/>
      </dsp:nvSpPr>
      <dsp:spPr>
        <a:xfrm>
          <a:off x="6690345" y="402846"/>
          <a:ext cx="1591716" cy="955030"/>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kern="1200" dirty="0" smtClean="0"/>
            <a:t>Test model</a:t>
          </a:r>
          <a:endParaRPr lang="en-US" sz="2200" kern="1200" dirty="0"/>
        </a:p>
      </dsp:txBody>
      <dsp:txXfrm>
        <a:off x="6718317" y="430818"/>
        <a:ext cx="1535772" cy="899086"/>
      </dsp:txXfrm>
    </dsp:sp>
    <dsp:sp modelId="{B4BC7E97-5A16-3948-9917-F755EBC641D1}">
      <dsp:nvSpPr>
        <dsp:cNvPr id="0" name=""/>
        <dsp:cNvSpPr/>
      </dsp:nvSpPr>
      <dsp:spPr>
        <a:xfrm>
          <a:off x="8441233" y="682988"/>
          <a:ext cx="337443" cy="394745"/>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n-US" sz="1600" kern="1200"/>
        </a:p>
      </dsp:txBody>
      <dsp:txXfrm>
        <a:off x="8441233" y="761937"/>
        <a:ext cx="236210" cy="236847"/>
      </dsp:txXfrm>
    </dsp:sp>
    <dsp:sp modelId="{65F2A5AE-A485-B340-B1C2-B9105BB1ED21}">
      <dsp:nvSpPr>
        <dsp:cNvPr id="0" name=""/>
        <dsp:cNvSpPr/>
      </dsp:nvSpPr>
      <dsp:spPr>
        <a:xfrm>
          <a:off x="8918748" y="402846"/>
          <a:ext cx="1591716" cy="955030"/>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kern="1200" dirty="0" smtClean="0"/>
            <a:t>Deploy and use model</a:t>
          </a:r>
          <a:endParaRPr lang="en-US" sz="2200" kern="1200" dirty="0"/>
        </a:p>
      </dsp:txBody>
      <dsp:txXfrm>
        <a:off x="8946720" y="430818"/>
        <a:ext cx="1535772" cy="899086"/>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2018C68-BE9A-E140-B3F8-7A00195E2CC7}">
      <dsp:nvSpPr>
        <dsp:cNvPr id="0" name=""/>
        <dsp:cNvSpPr/>
      </dsp:nvSpPr>
      <dsp:spPr>
        <a:xfrm>
          <a:off x="5134" y="402846"/>
          <a:ext cx="1591716" cy="955030"/>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kern="1200" dirty="0" smtClean="0"/>
            <a:t>Get Raw Data</a:t>
          </a:r>
          <a:endParaRPr lang="en-US" sz="2200" kern="1200" dirty="0"/>
        </a:p>
      </dsp:txBody>
      <dsp:txXfrm>
        <a:off x="33106" y="430818"/>
        <a:ext cx="1535772" cy="899086"/>
      </dsp:txXfrm>
    </dsp:sp>
    <dsp:sp modelId="{4C10ABDD-1ECA-424B-B5BA-282D84C05F0D}">
      <dsp:nvSpPr>
        <dsp:cNvPr id="0" name=""/>
        <dsp:cNvSpPr/>
      </dsp:nvSpPr>
      <dsp:spPr>
        <a:xfrm>
          <a:off x="1756023" y="682988"/>
          <a:ext cx="337443" cy="394745"/>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n-US" sz="1600" kern="1200"/>
        </a:p>
      </dsp:txBody>
      <dsp:txXfrm>
        <a:off x="1756023" y="761937"/>
        <a:ext cx="236210" cy="236847"/>
      </dsp:txXfrm>
    </dsp:sp>
    <dsp:sp modelId="{0738C467-87A8-D145-84EB-94FF41AAAA1B}">
      <dsp:nvSpPr>
        <dsp:cNvPr id="0" name=""/>
        <dsp:cNvSpPr/>
      </dsp:nvSpPr>
      <dsp:spPr>
        <a:xfrm>
          <a:off x="2233538" y="402846"/>
          <a:ext cx="1591716" cy="955030"/>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kern="1200" dirty="0" smtClean="0"/>
            <a:t>Feature Engineering</a:t>
          </a:r>
          <a:endParaRPr lang="en-US" sz="2200" kern="1200" dirty="0"/>
        </a:p>
      </dsp:txBody>
      <dsp:txXfrm>
        <a:off x="2261510" y="430818"/>
        <a:ext cx="1535772" cy="899086"/>
      </dsp:txXfrm>
    </dsp:sp>
    <dsp:sp modelId="{479B306E-8A6B-EB44-992C-7008661739E3}">
      <dsp:nvSpPr>
        <dsp:cNvPr id="0" name=""/>
        <dsp:cNvSpPr/>
      </dsp:nvSpPr>
      <dsp:spPr>
        <a:xfrm rot="21589476">
          <a:off x="3985758" y="679540"/>
          <a:ext cx="340269" cy="394745"/>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n-US" sz="1600" kern="1200"/>
        </a:p>
      </dsp:txBody>
      <dsp:txXfrm>
        <a:off x="3985758" y="758645"/>
        <a:ext cx="238188" cy="236847"/>
      </dsp:txXfrm>
    </dsp:sp>
    <dsp:sp modelId="{9EAC301B-B8DB-3846-B655-1D14C02787E7}">
      <dsp:nvSpPr>
        <dsp:cNvPr id="0" name=""/>
        <dsp:cNvSpPr/>
      </dsp:nvSpPr>
      <dsp:spPr>
        <a:xfrm>
          <a:off x="4467270" y="396008"/>
          <a:ext cx="1591716" cy="955030"/>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kern="1200" dirty="0" smtClean="0"/>
            <a:t>Train a model</a:t>
          </a:r>
          <a:endParaRPr lang="en-US" sz="2200" kern="1200" dirty="0"/>
        </a:p>
      </dsp:txBody>
      <dsp:txXfrm>
        <a:off x="4495242" y="423980"/>
        <a:ext cx="1535772" cy="899086"/>
      </dsp:txXfrm>
    </dsp:sp>
    <dsp:sp modelId="{2B10AE03-64D9-AA4E-B0DC-0E0374481BD2}">
      <dsp:nvSpPr>
        <dsp:cNvPr id="0" name=""/>
        <dsp:cNvSpPr/>
      </dsp:nvSpPr>
      <dsp:spPr>
        <a:xfrm rot="10574">
          <a:off x="6216826" y="679598"/>
          <a:ext cx="334621" cy="394745"/>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n-US" sz="1600" kern="1200"/>
        </a:p>
      </dsp:txBody>
      <dsp:txXfrm>
        <a:off x="6216826" y="758393"/>
        <a:ext cx="234235" cy="236847"/>
      </dsp:txXfrm>
    </dsp:sp>
    <dsp:sp modelId="{91926B54-9EE3-8344-ADF3-DFA7097F53C3}">
      <dsp:nvSpPr>
        <dsp:cNvPr id="0" name=""/>
        <dsp:cNvSpPr/>
      </dsp:nvSpPr>
      <dsp:spPr>
        <a:xfrm>
          <a:off x="6690345" y="402846"/>
          <a:ext cx="1591716" cy="955030"/>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kern="1200" dirty="0" smtClean="0"/>
            <a:t>Test model</a:t>
          </a:r>
          <a:endParaRPr lang="en-US" sz="2200" kern="1200" dirty="0"/>
        </a:p>
      </dsp:txBody>
      <dsp:txXfrm>
        <a:off x="6718317" y="430818"/>
        <a:ext cx="1535772" cy="899086"/>
      </dsp:txXfrm>
    </dsp:sp>
    <dsp:sp modelId="{B4BC7E97-5A16-3948-9917-F755EBC641D1}">
      <dsp:nvSpPr>
        <dsp:cNvPr id="0" name=""/>
        <dsp:cNvSpPr/>
      </dsp:nvSpPr>
      <dsp:spPr>
        <a:xfrm>
          <a:off x="8441233" y="682988"/>
          <a:ext cx="337443" cy="394745"/>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n-US" sz="1600" kern="1200"/>
        </a:p>
      </dsp:txBody>
      <dsp:txXfrm>
        <a:off x="8441233" y="761937"/>
        <a:ext cx="236210" cy="236847"/>
      </dsp:txXfrm>
    </dsp:sp>
    <dsp:sp modelId="{65F2A5AE-A485-B340-B1C2-B9105BB1ED21}">
      <dsp:nvSpPr>
        <dsp:cNvPr id="0" name=""/>
        <dsp:cNvSpPr/>
      </dsp:nvSpPr>
      <dsp:spPr>
        <a:xfrm>
          <a:off x="8918748" y="402846"/>
          <a:ext cx="1591716" cy="955030"/>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kern="1200" dirty="0" smtClean="0"/>
            <a:t>Deploy and use model</a:t>
          </a:r>
          <a:endParaRPr lang="en-US" sz="2200" kern="1200" dirty="0"/>
        </a:p>
      </dsp:txBody>
      <dsp:txXfrm>
        <a:off x="8946720" y="430818"/>
        <a:ext cx="1535772" cy="899086"/>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E5A202F6-A24C-AA4C-93F9-5E3D7D9F490D}" type="datetimeFigureOut">
              <a:rPr lang="en-US" smtClean="0"/>
              <a:t>12/9/16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22CAD60-98A7-274D-AD3D-F9E2CF9E9E5C}" type="slidenum">
              <a:rPr lang="en-US" smtClean="0"/>
              <a:t>‹#›</a:t>
            </a:fld>
            <a:endParaRPr lang="en-US"/>
          </a:p>
        </p:txBody>
      </p:sp>
    </p:spTree>
    <p:extLst>
      <p:ext uri="{BB962C8B-B14F-4D97-AF65-F5344CB8AC3E}">
        <p14:creationId xmlns:p14="http://schemas.microsoft.com/office/powerpoint/2010/main" val="696483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5A202F6-A24C-AA4C-93F9-5E3D7D9F490D}" type="datetimeFigureOut">
              <a:rPr lang="en-US" smtClean="0"/>
              <a:t>12/9/16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22CAD60-98A7-274D-AD3D-F9E2CF9E9E5C}" type="slidenum">
              <a:rPr lang="en-US" smtClean="0"/>
              <a:t>‹#›</a:t>
            </a:fld>
            <a:endParaRPr lang="en-US"/>
          </a:p>
        </p:txBody>
      </p:sp>
    </p:spTree>
    <p:extLst>
      <p:ext uri="{BB962C8B-B14F-4D97-AF65-F5344CB8AC3E}">
        <p14:creationId xmlns:p14="http://schemas.microsoft.com/office/powerpoint/2010/main" val="3468636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5A202F6-A24C-AA4C-93F9-5E3D7D9F490D}" type="datetimeFigureOut">
              <a:rPr lang="en-US" smtClean="0"/>
              <a:t>12/9/16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22CAD60-98A7-274D-AD3D-F9E2CF9E9E5C}" type="slidenum">
              <a:rPr lang="en-US" smtClean="0"/>
              <a:t>‹#›</a:t>
            </a:fld>
            <a:endParaRPr lang="en-US"/>
          </a:p>
        </p:txBody>
      </p:sp>
    </p:spTree>
    <p:extLst>
      <p:ext uri="{BB962C8B-B14F-4D97-AF65-F5344CB8AC3E}">
        <p14:creationId xmlns:p14="http://schemas.microsoft.com/office/powerpoint/2010/main" val="14668316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5A202F6-A24C-AA4C-93F9-5E3D7D9F490D}" type="datetimeFigureOut">
              <a:rPr lang="en-US" smtClean="0"/>
              <a:t>12/9/16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22CAD60-98A7-274D-AD3D-F9E2CF9E9E5C}" type="slidenum">
              <a:rPr lang="en-US" smtClean="0"/>
              <a:t>‹#›</a:t>
            </a:fld>
            <a:endParaRPr lang="en-US"/>
          </a:p>
        </p:txBody>
      </p:sp>
    </p:spTree>
    <p:extLst>
      <p:ext uri="{BB962C8B-B14F-4D97-AF65-F5344CB8AC3E}">
        <p14:creationId xmlns:p14="http://schemas.microsoft.com/office/powerpoint/2010/main" val="21185495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5A202F6-A24C-AA4C-93F9-5E3D7D9F490D}" type="datetimeFigureOut">
              <a:rPr lang="en-US" smtClean="0"/>
              <a:t>12/9/16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22CAD60-98A7-274D-AD3D-F9E2CF9E9E5C}" type="slidenum">
              <a:rPr lang="en-US" smtClean="0"/>
              <a:t>‹#›</a:t>
            </a:fld>
            <a:endParaRPr lang="en-US"/>
          </a:p>
        </p:txBody>
      </p:sp>
    </p:spTree>
    <p:extLst>
      <p:ext uri="{BB962C8B-B14F-4D97-AF65-F5344CB8AC3E}">
        <p14:creationId xmlns:p14="http://schemas.microsoft.com/office/powerpoint/2010/main" val="920414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E5A202F6-A24C-AA4C-93F9-5E3D7D9F490D}" type="datetimeFigureOut">
              <a:rPr lang="en-US" smtClean="0"/>
              <a:t>12/9/16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22CAD60-98A7-274D-AD3D-F9E2CF9E9E5C}" type="slidenum">
              <a:rPr lang="en-US" smtClean="0"/>
              <a:t>‹#›</a:t>
            </a:fld>
            <a:endParaRPr lang="en-US"/>
          </a:p>
        </p:txBody>
      </p:sp>
    </p:spTree>
    <p:extLst>
      <p:ext uri="{BB962C8B-B14F-4D97-AF65-F5344CB8AC3E}">
        <p14:creationId xmlns:p14="http://schemas.microsoft.com/office/powerpoint/2010/main" val="7525923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E5A202F6-A24C-AA4C-93F9-5E3D7D9F490D}" type="datetimeFigureOut">
              <a:rPr lang="en-US" smtClean="0"/>
              <a:t>12/9/16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22CAD60-98A7-274D-AD3D-F9E2CF9E9E5C}" type="slidenum">
              <a:rPr lang="en-US" smtClean="0"/>
              <a:t>‹#›</a:t>
            </a:fld>
            <a:endParaRPr lang="en-US"/>
          </a:p>
        </p:txBody>
      </p:sp>
    </p:spTree>
    <p:extLst>
      <p:ext uri="{BB962C8B-B14F-4D97-AF65-F5344CB8AC3E}">
        <p14:creationId xmlns:p14="http://schemas.microsoft.com/office/powerpoint/2010/main" val="1414498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E5A202F6-A24C-AA4C-93F9-5E3D7D9F490D}" type="datetimeFigureOut">
              <a:rPr lang="en-US" smtClean="0"/>
              <a:t>12/9/16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22CAD60-98A7-274D-AD3D-F9E2CF9E9E5C}" type="slidenum">
              <a:rPr lang="en-US" smtClean="0"/>
              <a:t>‹#›</a:t>
            </a:fld>
            <a:endParaRPr lang="en-US"/>
          </a:p>
        </p:txBody>
      </p:sp>
    </p:spTree>
    <p:extLst>
      <p:ext uri="{BB962C8B-B14F-4D97-AF65-F5344CB8AC3E}">
        <p14:creationId xmlns:p14="http://schemas.microsoft.com/office/powerpoint/2010/main" val="828955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5A202F6-A24C-AA4C-93F9-5E3D7D9F490D}" type="datetimeFigureOut">
              <a:rPr lang="en-US" smtClean="0"/>
              <a:t>12/9/16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22CAD60-98A7-274D-AD3D-F9E2CF9E9E5C}" type="slidenum">
              <a:rPr lang="en-US" smtClean="0"/>
              <a:t>‹#›</a:t>
            </a:fld>
            <a:endParaRPr lang="en-US"/>
          </a:p>
        </p:txBody>
      </p:sp>
    </p:spTree>
    <p:extLst>
      <p:ext uri="{BB962C8B-B14F-4D97-AF65-F5344CB8AC3E}">
        <p14:creationId xmlns:p14="http://schemas.microsoft.com/office/powerpoint/2010/main" val="16566266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5A202F6-A24C-AA4C-93F9-5E3D7D9F490D}" type="datetimeFigureOut">
              <a:rPr lang="en-US" smtClean="0"/>
              <a:t>12/9/16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22CAD60-98A7-274D-AD3D-F9E2CF9E9E5C}" type="slidenum">
              <a:rPr lang="en-US" smtClean="0"/>
              <a:t>‹#›</a:t>
            </a:fld>
            <a:endParaRPr lang="en-US"/>
          </a:p>
        </p:txBody>
      </p:sp>
    </p:spTree>
    <p:extLst>
      <p:ext uri="{BB962C8B-B14F-4D97-AF65-F5344CB8AC3E}">
        <p14:creationId xmlns:p14="http://schemas.microsoft.com/office/powerpoint/2010/main" val="7979677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5A202F6-A24C-AA4C-93F9-5E3D7D9F490D}" type="datetimeFigureOut">
              <a:rPr lang="en-US" smtClean="0"/>
              <a:t>12/9/16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22CAD60-98A7-274D-AD3D-F9E2CF9E9E5C}" type="slidenum">
              <a:rPr lang="en-US" smtClean="0"/>
              <a:t>‹#›</a:t>
            </a:fld>
            <a:endParaRPr lang="en-US"/>
          </a:p>
        </p:txBody>
      </p:sp>
    </p:spTree>
    <p:extLst>
      <p:ext uri="{BB962C8B-B14F-4D97-AF65-F5344CB8AC3E}">
        <p14:creationId xmlns:p14="http://schemas.microsoft.com/office/powerpoint/2010/main" val="408128139"/>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5A202F6-A24C-AA4C-93F9-5E3D7D9F490D}" type="datetimeFigureOut">
              <a:rPr lang="en-US" smtClean="0"/>
              <a:t>12/9/16</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22CAD60-98A7-274D-AD3D-F9E2CF9E9E5C}" type="slidenum">
              <a:rPr lang="en-US" smtClean="0"/>
              <a:t>‹#›</a:t>
            </a:fld>
            <a:endParaRPr lang="en-US"/>
          </a:p>
        </p:txBody>
      </p:sp>
    </p:spTree>
    <p:extLst>
      <p:ext uri="{BB962C8B-B14F-4D97-AF65-F5344CB8AC3E}">
        <p14:creationId xmlns:p14="http://schemas.microsoft.com/office/powerpoint/2010/main" val="96545820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diagramData" Target="../diagrams/data1.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2.xml"/><Relationship Id="rId4" Type="http://schemas.openxmlformats.org/officeDocument/2006/relationships/diagramQuickStyle" Target="../diagrams/quickStyle2.xml"/><Relationship Id="rId5" Type="http://schemas.openxmlformats.org/officeDocument/2006/relationships/diagramColors" Target="../diagrams/colors2.xml"/><Relationship Id="rId6" Type="http://schemas.microsoft.com/office/2007/relationships/diagramDrawing" Target="../diagrams/drawing2.xml"/><Relationship Id="rId1" Type="http://schemas.openxmlformats.org/officeDocument/2006/relationships/slideLayout" Target="../slideLayouts/slideLayout2.xml"/><Relationship Id="rId2" Type="http://schemas.openxmlformats.org/officeDocument/2006/relationships/diagramData" Target="../diagrams/data2.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3.xml"/><Relationship Id="rId4" Type="http://schemas.openxmlformats.org/officeDocument/2006/relationships/diagramQuickStyle" Target="../diagrams/quickStyle3.xml"/><Relationship Id="rId5" Type="http://schemas.openxmlformats.org/officeDocument/2006/relationships/diagramColors" Target="../diagrams/colors3.xml"/><Relationship Id="rId6" Type="http://schemas.microsoft.com/office/2007/relationships/diagramDrawing" Target="../diagrams/drawing3.xml"/><Relationship Id="rId1" Type="http://schemas.openxmlformats.org/officeDocument/2006/relationships/slideLayout" Target="../slideLayouts/slideLayout2.xml"/><Relationship Id="rId2" Type="http://schemas.openxmlformats.org/officeDocument/2006/relationships/diagramData" Target="../diagrams/data3.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4.xml"/><Relationship Id="rId4" Type="http://schemas.openxmlformats.org/officeDocument/2006/relationships/diagramQuickStyle" Target="../diagrams/quickStyle4.xml"/><Relationship Id="rId5" Type="http://schemas.openxmlformats.org/officeDocument/2006/relationships/diagramColors" Target="../diagrams/colors4.xml"/><Relationship Id="rId6" Type="http://schemas.microsoft.com/office/2007/relationships/diagramDrawing" Target="../diagrams/drawing4.xml"/><Relationship Id="rId1" Type="http://schemas.openxmlformats.org/officeDocument/2006/relationships/slideLayout" Target="../slideLayouts/slideLayout2.xml"/><Relationship Id="rId2" Type="http://schemas.openxmlformats.org/officeDocument/2006/relationships/diagramData" Target="../diagrams/data4.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5.xml"/><Relationship Id="rId4" Type="http://schemas.openxmlformats.org/officeDocument/2006/relationships/diagramQuickStyle" Target="../diagrams/quickStyle5.xml"/><Relationship Id="rId5" Type="http://schemas.openxmlformats.org/officeDocument/2006/relationships/diagramColors" Target="../diagrams/colors5.xml"/><Relationship Id="rId6" Type="http://schemas.microsoft.com/office/2007/relationships/diagramDrawing" Target="../diagrams/drawing5.xml"/><Relationship Id="rId1" Type="http://schemas.openxmlformats.org/officeDocument/2006/relationships/slideLayout" Target="../slideLayouts/slideLayout2.xml"/><Relationship Id="rId2" Type="http://schemas.openxmlformats.org/officeDocument/2006/relationships/diagramData" Target="../diagrams/data5.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6.xml"/><Relationship Id="rId4" Type="http://schemas.openxmlformats.org/officeDocument/2006/relationships/diagramQuickStyle" Target="../diagrams/quickStyle6.xml"/><Relationship Id="rId5" Type="http://schemas.openxmlformats.org/officeDocument/2006/relationships/diagramColors" Target="../diagrams/colors6.xml"/><Relationship Id="rId6" Type="http://schemas.microsoft.com/office/2007/relationships/diagramDrawing" Target="../diagrams/drawing6.xml"/><Relationship Id="rId1" Type="http://schemas.openxmlformats.org/officeDocument/2006/relationships/slideLayout" Target="../slideLayouts/slideLayout2.xml"/><Relationship Id="rId2" Type="http://schemas.openxmlformats.org/officeDocument/2006/relationships/diagramData" Target="../diagrams/data6.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7.xml"/><Relationship Id="rId4" Type="http://schemas.openxmlformats.org/officeDocument/2006/relationships/diagramQuickStyle" Target="../diagrams/quickStyle7.xml"/><Relationship Id="rId5" Type="http://schemas.openxmlformats.org/officeDocument/2006/relationships/diagramColors" Target="../diagrams/colors7.xml"/><Relationship Id="rId6" Type="http://schemas.microsoft.com/office/2007/relationships/diagramDrawing" Target="../diagrams/drawing7.xml"/><Relationship Id="rId1" Type="http://schemas.openxmlformats.org/officeDocument/2006/relationships/slideLayout" Target="../slideLayouts/slideLayout2.xml"/><Relationship Id="rId2" Type="http://schemas.openxmlformats.org/officeDocument/2006/relationships/diagramData" Target="../diagrams/data7.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8.xml"/><Relationship Id="rId4" Type="http://schemas.openxmlformats.org/officeDocument/2006/relationships/diagramQuickStyle" Target="../diagrams/quickStyle8.xml"/><Relationship Id="rId5" Type="http://schemas.openxmlformats.org/officeDocument/2006/relationships/diagramColors" Target="../diagrams/colors8.xml"/><Relationship Id="rId6" Type="http://schemas.microsoft.com/office/2007/relationships/diagramDrawing" Target="../diagrams/drawing8.xml"/><Relationship Id="rId1" Type="http://schemas.openxmlformats.org/officeDocument/2006/relationships/slideLayout" Target="../slideLayouts/slideLayout2.xml"/><Relationship Id="rId2" Type="http://schemas.openxmlformats.org/officeDocument/2006/relationships/diagramData" Target="../diagrams/data8.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9.xml"/><Relationship Id="rId4" Type="http://schemas.openxmlformats.org/officeDocument/2006/relationships/diagramQuickStyle" Target="../diagrams/quickStyle9.xml"/><Relationship Id="rId5" Type="http://schemas.openxmlformats.org/officeDocument/2006/relationships/diagramColors" Target="../diagrams/colors9.xml"/><Relationship Id="rId6" Type="http://schemas.microsoft.com/office/2007/relationships/diagramDrawing" Target="../diagrams/drawing9.xml"/><Relationship Id="rId1" Type="http://schemas.openxmlformats.org/officeDocument/2006/relationships/slideLayout" Target="../slideLayouts/slideLayout2.xml"/><Relationship Id="rId2" Type="http://schemas.openxmlformats.org/officeDocument/2006/relationships/diagramData" Target="../diagrams/data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 Id="rId3" Type="http://schemas.openxmlformats.org/officeDocument/2006/relationships/image" Target="../media/image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tif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tiff"/><Relationship Id="rId3" Type="http://schemas.openxmlformats.org/officeDocument/2006/relationships/image" Target="../media/image10.tif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 Id="rId3" Type="http://schemas.openxmlformats.org/officeDocument/2006/relationships/image" Target="../media/image1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tiff"/><Relationship Id="rId4" Type="http://schemas.openxmlformats.org/officeDocument/2006/relationships/image" Target="../media/image3.tiff"/><Relationship Id="rId1" Type="http://schemas.openxmlformats.org/officeDocument/2006/relationships/slideLayout" Target="../slideLayouts/slideLayout2.xml"/><Relationship Id="rId2" Type="http://schemas.openxmlformats.org/officeDocument/2006/relationships/image" Target="../media/image1.tif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Introduction to</a:t>
            </a:r>
            <a:br>
              <a:rPr lang="en-US" dirty="0" smtClean="0"/>
            </a:br>
            <a:r>
              <a:rPr lang="en-US" dirty="0" smtClean="0"/>
              <a:t>Machine Learning</a:t>
            </a:r>
            <a:endParaRPr lang="en-US" dirty="0"/>
          </a:p>
        </p:txBody>
      </p:sp>
      <p:sp>
        <p:nvSpPr>
          <p:cNvPr id="3" name="Subtitle 2"/>
          <p:cNvSpPr>
            <a:spLocks noGrp="1"/>
          </p:cNvSpPr>
          <p:nvPr>
            <p:ph type="subTitle" idx="1"/>
          </p:nvPr>
        </p:nvSpPr>
        <p:spPr/>
        <p:txBody>
          <a:bodyPr>
            <a:normAutofit lnSpcReduction="10000"/>
          </a:bodyPr>
          <a:lstStyle/>
          <a:p>
            <a:r>
              <a:rPr lang="en-US" b="1" dirty="0"/>
              <a:t> </a:t>
            </a:r>
            <a:r>
              <a:rPr lang="en-US" dirty="0"/>
              <a:t>This course focuses on a practical approach to machine learning to effectively make predictions from data. In this class you will learn to load and analyze your data with Pandas (a data analysis library), build visualizations with </a:t>
            </a:r>
            <a:r>
              <a:rPr lang="en-US" dirty="0" err="1" smtClean="0"/>
              <a:t>matplotlib</a:t>
            </a:r>
            <a:r>
              <a:rPr lang="en-US" dirty="0" smtClean="0"/>
              <a:t>, </a:t>
            </a:r>
            <a:r>
              <a:rPr lang="en-US" dirty="0"/>
              <a:t>and create predictive models using </a:t>
            </a:r>
            <a:r>
              <a:rPr lang="en-US" dirty="0" err="1"/>
              <a:t>scikit</a:t>
            </a:r>
            <a:r>
              <a:rPr lang="en-US" dirty="0"/>
              <a:t>-learn (a machine learning library).</a:t>
            </a:r>
          </a:p>
        </p:txBody>
      </p:sp>
    </p:spTree>
    <p:extLst>
      <p:ext uri="{BB962C8B-B14F-4D97-AF65-F5344CB8AC3E}">
        <p14:creationId xmlns:p14="http://schemas.microsoft.com/office/powerpoint/2010/main" val="2006762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Supervised Learning workflow</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902343107"/>
              </p:ext>
            </p:extLst>
          </p:nvPr>
        </p:nvGraphicFramePr>
        <p:xfrm>
          <a:off x="838200" y="2704399"/>
          <a:ext cx="10515600" cy="176072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256124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Training models</a:t>
            </a:r>
            <a:endParaRPr lang="en-US" dirty="0"/>
          </a:p>
        </p:txBody>
      </p:sp>
      <p:sp>
        <p:nvSpPr>
          <p:cNvPr id="3" name="Content Placeholder 2"/>
          <p:cNvSpPr>
            <a:spLocks noGrp="1"/>
          </p:cNvSpPr>
          <p:nvPr>
            <p:ph idx="1"/>
          </p:nvPr>
        </p:nvSpPr>
        <p:spPr/>
        <p:txBody>
          <a:bodyPr/>
          <a:lstStyle/>
          <a:p>
            <a:r>
              <a:rPr lang="en-US" dirty="0" smtClean="0"/>
              <a:t>“Training” means using the machine learning algorithm to tune the model to the input data and output data to minimize loss</a:t>
            </a:r>
          </a:p>
          <a:p>
            <a:r>
              <a:rPr lang="en-US" dirty="0" smtClean="0"/>
              <a:t>There are dozens of machine learning algorithms and some of them have wildly different approaches</a:t>
            </a:r>
          </a:p>
          <a:p>
            <a:r>
              <a:rPr lang="en-US" dirty="0" smtClean="0"/>
              <a:t>Each individual algorithm works the same way for every problem it gets applied to, but what changes are internal tunable parameters that optimize to solving the particular problem</a:t>
            </a:r>
            <a:endParaRPr lang="en-US" dirty="0"/>
          </a:p>
        </p:txBody>
      </p:sp>
      <p:graphicFrame>
        <p:nvGraphicFramePr>
          <p:cNvPr id="4" name="Content Placeholder 3"/>
          <p:cNvGraphicFramePr>
            <a:graphicFrameLocks/>
          </p:cNvGraphicFramePr>
          <p:nvPr>
            <p:extLst>
              <p:ext uri="{D42A27DB-BD31-4B8C-83A1-F6EECF244321}">
                <p14:modId xmlns:p14="http://schemas.microsoft.com/office/powerpoint/2010/main" val="905422023"/>
              </p:ext>
            </p:extLst>
          </p:nvPr>
        </p:nvGraphicFramePr>
        <p:xfrm>
          <a:off x="838200" y="5431538"/>
          <a:ext cx="10515600" cy="176072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903847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Training models</a:t>
            </a:r>
            <a:endParaRPr lang="en-US" dirty="0"/>
          </a:p>
        </p:txBody>
      </p:sp>
      <p:sp>
        <p:nvSpPr>
          <p:cNvPr id="3" name="Content Placeholder 2"/>
          <p:cNvSpPr>
            <a:spLocks noGrp="1"/>
          </p:cNvSpPr>
          <p:nvPr>
            <p:ph idx="1"/>
          </p:nvPr>
        </p:nvSpPr>
        <p:spPr/>
        <p:txBody>
          <a:bodyPr/>
          <a:lstStyle/>
          <a:p>
            <a:r>
              <a:rPr lang="en-US" dirty="0" smtClean="0"/>
              <a:t>The training phase typically requires you to pass the algorithm the input data and the output data for a subset of the data (training set)</a:t>
            </a:r>
          </a:p>
          <a:p>
            <a:r>
              <a:rPr lang="en-US" dirty="0" smtClean="0"/>
              <a:t>Then, the remaining test data is used to measure the accuracy</a:t>
            </a:r>
          </a:p>
          <a:p>
            <a:r>
              <a:rPr lang="en-US" dirty="0" smtClean="0"/>
              <a:t>A lot of times the tool handles this splitting for you</a:t>
            </a:r>
          </a:p>
          <a:p>
            <a:endParaRPr lang="en-US" dirty="0"/>
          </a:p>
          <a:p>
            <a:r>
              <a:rPr lang="en-US" dirty="0" smtClean="0"/>
              <a:t>How these algorithms work is outside of the scope of this class, but often can be treated as a black box</a:t>
            </a:r>
            <a:endParaRPr lang="en-US" dirty="0"/>
          </a:p>
        </p:txBody>
      </p:sp>
      <p:graphicFrame>
        <p:nvGraphicFramePr>
          <p:cNvPr id="4" name="Content Placeholder 3"/>
          <p:cNvGraphicFramePr>
            <a:graphicFrameLocks/>
          </p:cNvGraphicFramePr>
          <p:nvPr/>
        </p:nvGraphicFramePr>
        <p:xfrm>
          <a:off x="838200" y="5431538"/>
          <a:ext cx="10515600" cy="176072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422953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Training a model in </a:t>
            </a:r>
            <a:r>
              <a:rPr lang="en-US" dirty="0" err="1" smtClean="0"/>
              <a:t>scikit</a:t>
            </a:r>
            <a:r>
              <a:rPr lang="en-US" dirty="0" smtClean="0"/>
              <a:t>-learn</a:t>
            </a:r>
            <a:endParaRPr lang="en-US" dirty="0"/>
          </a:p>
        </p:txBody>
      </p:sp>
      <p:graphicFrame>
        <p:nvGraphicFramePr>
          <p:cNvPr id="4" name="Content Placeholder 3"/>
          <p:cNvGraphicFramePr>
            <a:graphicFrameLocks/>
          </p:cNvGraphicFramePr>
          <p:nvPr/>
        </p:nvGraphicFramePr>
        <p:xfrm>
          <a:off x="838200" y="5431538"/>
          <a:ext cx="10515600" cy="176072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Rectangle 4"/>
          <p:cNvSpPr/>
          <p:nvPr/>
        </p:nvSpPr>
        <p:spPr>
          <a:xfrm>
            <a:off x="838200" y="1781493"/>
            <a:ext cx="6096000" cy="2031325"/>
          </a:xfrm>
          <a:prstGeom prst="rect">
            <a:avLst/>
          </a:prstGeom>
        </p:spPr>
        <p:txBody>
          <a:bodyPr>
            <a:spAutoFit/>
          </a:bodyPr>
          <a:lstStyle/>
          <a:p>
            <a:r>
              <a:rPr lang="en-US" b="1" dirty="0" smtClean="0">
                <a:solidFill>
                  <a:srgbClr val="007020"/>
                </a:solidFill>
                <a:effectLst/>
              </a:rPr>
              <a:t>from</a:t>
            </a:r>
            <a:r>
              <a:rPr lang="en-US" dirty="0" smtClean="0"/>
              <a:t> </a:t>
            </a:r>
            <a:r>
              <a:rPr lang="en-US" b="1" dirty="0" err="1" smtClean="0">
                <a:solidFill>
                  <a:srgbClr val="0E84B5"/>
                </a:solidFill>
                <a:effectLst/>
              </a:rPr>
              <a:t>sklearn.ensemble</a:t>
            </a:r>
            <a:r>
              <a:rPr lang="en-US" dirty="0" smtClean="0"/>
              <a:t> </a:t>
            </a:r>
            <a:r>
              <a:rPr lang="en-US" b="1" dirty="0" smtClean="0">
                <a:solidFill>
                  <a:srgbClr val="007020"/>
                </a:solidFill>
                <a:effectLst/>
              </a:rPr>
              <a:t>import</a:t>
            </a:r>
            <a:r>
              <a:rPr lang="en-US" dirty="0" smtClean="0"/>
              <a:t> </a:t>
            </a:r>
            <a:r>
              <a:rPr lang="en-US" dirty="0" err="1" smtClean="0"/>
              <a:t>RandomForestClassifier</a:t>
            </a:r>
            <a:endParaRPr lang="en-US" dirty="0"/>
          </a:p>
          <a:p>
            <a:r>
              <a:rPr lang="en-US" dirty="0" smtClean="0"/>
              <a:t>X </a:t>
            </a:r>
            <a:r>
              <a:rPr lang="en-US" dirty="0" smtClean="0">
                <a:solidFill>
                  <a:srgbClr val="666666"/>
                </a:solidFill>
                <a:effectLst/>
              </a:rPr>
              <a:t>=</a:t>
            </a:r>
            <a:r>
              <a:rPr lang="en-US" dirty="0" smtClean="0"/>
              <a:t> [[</a:t>
            </a:r>
            <a:r>
              <a:rPr lang="en-US" dirty="0" smtClean="0">
                <a:solidFill>
                  <a:srgbClr val="208050"/>
                </a:solidFill>
                <a:effectLst/>
              </a:rPr>
              <a:t>0</a:t>
            </a:r>
            <a:r>
              <a:rPr lang="en-US" dirty="0" smtClean="0"/>
              <a:t>, </a:t>
            </a:r>
            <a:r>
              <a:rPr lang="en-US" dirty="0" smtClean="0">
                <a:solidFill>
                  <a:srgbClr val="208050"/>
                </a:solidFill>
                <a:effectLst/>
              </a:rPr>
              <a:t>0</a:t>
            </a:r>
            <a:r>
              <a:rPr lang="en-US" dirty="0" smtClean="0"/>
              <a:t>], [</a:t>
            </a:r>
            <a:r>
              <a:rPr lang="en-US" dirty="0" smtClean="0">
                <a:solidFill>
                  <a:srgbClr val="208050"/>
                </a:solidFill>
                <a:effectLst/>
              </a:rPr>
              <a:t>1</a:t>
            </a:r>
            <a:r>
              <a:rPr lang="en-US" dirty="0" smtClean="0"/>
              <a:t>, </a:t>
            </a:r>
            <a:r>
              <a:rPr lang="en-US" dirty="0" smtClean="0">
                <a:solidFill>
                  <a:srgbClr val="208050"/>
                </a:solidFill>
                <a:effectLst/>
              </a:rPr>
              <a:t>1</a:t>
            </a:r>
            <a:r>
              <a:rPr lang="en-US" dirty="0" smtClean="0"/>
              <a:t>]]</a:t>
            </a:r>
          </a:p>
          <a:p>
            <a:r>
              <a:rPr lang="en-US" dirty="0" smtClean="0"/>
              <a:t>Y </a:t>
            </a:r>
            <a:r>
              <a:rPr lang="en-US" dirty="0" smtClean="0">
                <a:solidFill>
                  <a:srgbClr val="666666"/>
                </a:solidFill>
                <a:effectLst/>
              </a:rPr>
              <a:t>=</a:t>
            </a:r>
            <a:r>
              <a:rPr lang="en-US" dirty="0" smtClean="0"/>
              <a:t> [</a:t>
            </a:r>
            <a:r>
              <a:rPr lang="en-US" dirty="0" smtClean="0">
                <a:solidFill>
                  <a:srgbClr val="208050"/>
                </a:solidFill>
                <a:effectLst/>
              </a:rPr>
              <a:t>0</a:t>
            </a:r>
            <a:r>
              <a:rPr lang="en-US" dirty="0" smtClean="0"/>
              <a:t>, </a:t>
            </a:r>
            <a:r>
              <a:rPr lang="en-US" dirty="0" smtClean="0">
                <a:solidFill>
                  <a:srgbClr val="208050"/>
                </a:solidFill>
                <a:effectLst/>
              </a:rPr>
              <a:t>1</a:t>
            </a:r>
            <a:r>
              <a:rPr lang="en-US" dirty="0" smtClean="0"/>
              <a:t>]</a:t>
            </a:r>
          </a:p>
          <a:p>
            <a:r>
              <a:rPr lang="en-US" dirty="0" err="1" smtClean="0"/>
              <a:t>clf</a:t>
            </a:r>
            <a:r>
              <a:rPr lang="en-US" dirty="0" smtClean="0"/>
              <a:t> </a:t>
            </a:r>
            <a:r>
              <a:rPr lang="en-US" dirty="0" smtClean="0">
                <a:solidFill>
                  <a:srgbClr val="666666"/>
                </a:solidFill>
                <a:effectLst/>
              </a:rPr>
              <a:t>=</a:t>
            </a:r>
            <a:r>
              <a:rPr lang="en-US" dirty="0" smtClean="0"/>
              <a:t> </a:t>
            </a:r>
            <a:r>
              <a:rPr lang="en-US" dirty="0" err="1" smtClean="0"/>
              <a:t>RandomForestClassifier</a:t>
            </a:r>
            <a:r>
              <a:rPr lang="en-US" dirty="0" smtClean="0"/>
              <a:t>(</a:t>
            </a:r>
            <a:r>
              <a:rPr lang="en-US" dirty="0" err="1" smtClean="0"/>
              <a:t>n_estimators</a:t>
            </a:r>
            <a:r>
              <a:rPr lang="en-US" dirty="0" smtClean="0">
                <a:solidFill>
                  <a:srgbClr val="666666"/>
                </a:solidFill>
                <a:effectLst/>
              </a:rPr>
              <a:t>=</a:t>
            </a:r>
            <a:r>
              <a:rPr lang="en-US" dirty="0" smtClean="0">
                <a:solidFill>
                  <a:srgbClr val="208050"/>
                </a:solidFill>
                <a:effectLst/>
              </a:rPr>
              <a:t>10</a:t>
            </a:r>
            <a:r>
              <a:rPr lang="en-US" dirty="0" smtClean="0"/>
              <a:t>)</a:t>
            </a:r>
          </a:p>
          <a:p>
            <a:r>
              <a:rPr lang="en-US" dirty="0" err="1" smtClean="0"/>
              <a:t>clf</a:t>
            </a:r>
            <a:r>
              <a:rPr lang="en-US" dirty="0" smtClean="0"/>
              <a:t> </a:t>
            </a:r>
            <a:r>
              <a:rPr lang="en-US" dirty="0" smtClean="0">
                <a:solidFill>
                  <a:srgbClr val="666666"/>
                </a:solidFill>
                <a:effectLst/>
              </a:rPr>
              <a:t>=</a:t>
            </a:r>
            <a:r>
              <a:rPr lang="en-US" dirty="0" smtClean="0"/>
              <a:t> </a:t>
            </a:r>
            <a:r>
              <a:rPr lang="en-US" dirty="0" err="1" smtClean="0"/>
              <a:t>clf</a:t>
            </a:r>
            <a:r>
              <a:rPr lang="en-US" dirty="0" err="1" smtClean="0">
                <a:solidFill>
                  <a:srgbClr val="666666"/>
                </a:solidFill>
                <a:effectLst/>
              </a:rPr>
              <a:t>.</a:t>
            </a:r>
            <a:r>
              <a:rPr lang="en-US" dirty="0" err="1" smtClean="0"/>
              <a:t>fit</a:t>
            </a:r>
            <a:r>
              <a:rPr lang="en-US" dirty="0" smtClean="0"/>
              <a:t>(X, Y)</a:t>
            </a:r>
          </a:p>
          <a:p>
            <a:endParaRPr lang="en-US" dirty="0"/>
          </a:p>
          <a:p>
            <a:r>
              <a:rPr lang="en-US" dirty="0" smtClean="0"/>
              <a:t>print ‘f([0,1]) -&gt;’, </a:t>
            </a:r>
            <a:r>
              <a:rPr lang="en-US" dirty="0" err="1" smtClean="0"/>
              <a:t>clf.predict</a:t>
            </a:r>
            <a:r>
              <a:rPr lang="en-US" dirty="0" smtClean="0"/>
              <a:t>([0, 1])</a:t>
            </a:r>
            <a:endParaRPr lang="en-US" dirty="0"/>
          </a:p>
        </p:txBody>
      </p:sp>
      <p:sp>
        <p:nvSpPr>
          <p:cNvPr id="6" name="Content Placeholder 5"/>
          <p:cNvSpPr>
            <a:spLocks noGrp="1"/>
          </p:cNvSpPr>
          <p:nvPr>
            <p:ph idx="1"/>
          </p:nvPr>
        </p:nvSpPr>
        <p:spPr>
          <a:xfrm>
            <a:off x="838200" y="4540469"/>
            <a:ext cx="10515600" cy="1119352"/>
          </a:xfrm>
        </p:spPr>
        <p:txBody>
          <a:bodyPr/>
          <a:lstStyle/>
          <a:p>
            <a:r>
              <a:rPr lang="en-US" dirty="0" smtClean="0"/>
              <a:t>In </a:t>
            </a:r>
            <a:r>
              <a:rPr lang="en-US" dirty="0" err="1" smtClean="0"/>
              <a:t>scikit</a:t>
            </a:r>
            <a:r>
              <a:rPr lang="en-US" dirty="0" smtClean="0"/>
              <a:t>-learn most models follow the above scheme: instantiate a classifier, use fit to train it, then predict to use it.</a:t>
            </a:r>
            <a:endParaRPr lang="en-US" dirty="0"/>
          </a:p>
        </p:txBody>
      </p:sp>
    </p:spTree>
    <p:extLst>
      <p:ext uri="{BB962C8B-B14F-4D97-AF65-F5344CB8AC3E}">
        <p14:creationId xmlns:p14="http://schemas.microsoft.com/office/powerpoint/2010/main" val="20433495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Major Goals of Feature Engineering</a:t>
            </a:r>
            <a:endParaRPr lang="en-US" dirty="0"/>
          </a:p>
        </p:txBody>
      </p:sp>
      <p:sp>
        <p:nvSpPr>
          <p:cNvPr id="3" name="Content Placeholder 2"/>
          <p:cNvSpPr>
            <a:spLocks noGrp="1"/>
          </p:cNvSpPr>
          <p:nvPr>
            <p:ph idx="1"/>
          </p:nvPr>
        </p:nvSpPr>
        <p:spPr>
          <a:xfrm>
            <a:off x="838200" y="1825625"/>
            <a:ext cx="10515600" cy="3886406"/>
          </a:xfrm>
        </p:spPr>
        <p:txBody>
          <a:bodyPr>
            <a:normAutofit/>
          </a:bodyPr>
          <a:lstStyle/>
          <a:p>
            <a:r>
              <a:rPr lang="en-US" dirty="0" smtClean="0"/>
              <a:t>Formatting</a:t>
            </a:r>
          </a:p>
          <a:p>
            <a:pPr lvl="1"/>
            <a:r>
              <a:rPr lang="en-US" dirty="0" smtClean="0"/>
              <a:t>Most tools like data in a particular way, and likely that way is not how the data is given to you</a:t>
            </a:r>
          </a:p>
          <a:p>
            <a:pPr lvl="1"/>
            <a:endParaRPr lang="en-US" dirty="0"/>
          </a:p>
          <a:p>
            <a:pPr lvl="1"/>
            <a:r>
              <a:rPr lang="en-US" dirty="0" smtClean="0"/>
              <a:t>Sometimes not an issue at all (if the data is already is csv or from a database)</a:t>
            </a:r>
            <a:endParaRPr lang="en-US" dirty="0"/>
          </a:p>
          <a:p>
            <a:endParaRPr lang="en-US" dirty="0" smtClean="0"/>
          </a:p>
          <a:p>
            <a:pPr lvl="1"/>
            <a:r>
              <a:rPr lang="en-US" dirty="0" smtClean="0"/>
              <a:t>Typically this is solved with some </a:t>
            </a:r>
            <a:r>
              <a:rPr lang="en-US" dirty="0" err="1" smtClean="0"/>
              <a:t>hackish</a:t>
            </a:r>
            <a:r>
              <a:rPr lang="en-US" dirty="0" smtClean="0"/>
              <a:t> scripts that do data </a:t>
            </a:r>
            <a:r>
              <a:rPr lang="en-US" dirty="0" err="1" smtClean="0"/>
              <a:t>trasnformation</a:t>
            </a:r>
            <a:endParaRPr lang="en-US" dirty="0"/>
          </a:p>
          <a:p>
            <a:endParaRPr lang="en-US" dirty="0" smtClean="0"/>
          </a:p>
          <a:p>
            <a:pPr lvl="1"/>
            <a:r>
              <a:rPr lang="en-US" dirty="0" smtClean="0"/>
              <a:t>Examples: convert </a:t>
            </a:r>
            <a:r>
              <a:rPr lang="en-US" dirty="0" err="1" smtClean="0"/>
              <a:t>json</a:t>
            </a:r>
            <a:r>
              <a:rPr lang="en-US" dirty="0" smtClean="0"/>
              <a:t> into columnar, convert categories into integers</a:t>
            </a:r>
          </a:p>
        </p:txBody>
      </p:sp>
      <p:graphicFrame>
        <p:nvGraphicFramePr>
          <p:cNvPr id="4" name="Content Placeholder 3"/>
          <p:cNvGraphicFramePr>
            <a:graphicFrameLocks/>
          </p:cNvGraphicFramePr>
          <p:nvPr>
            <p:extLst>
              <p:ext uri="{D42A27DB-BD31-4B8C-83A1-F6EECF244321}">
                <p14:modId xmlns:p14="http://schemas.microsoft.com/office/powerpoint/2010/main" val="1802885590"/>
              </p:ext>
            </p:extLst>
          </p:nvPr>
        </p:nvGraphicFramePr>
        <p:xfrm>
          <a:off x="838200" y="5431538"/>
          <a:ext cx="10515600" cy="176072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293088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Major Goals of Feature Engineering</a:t>
            </a:r>
            <a:endParaRPr lang="en-US" dirty="0"/>
          </a:p>
        </p:txBody>
      </p:sp>
      <p:sp>
        <p:nvSpPr>
          <p:cNvPr id="3" name="Content Placeholder 2"/>
          <p:cNvSpPr>
            <a:spLocks noGrp="1"/>
          </p:cNvSpPr>
          <p:nvPr>
            <p:ph idx="1"/>
          </p:nvPr>
        </p:nvSpPr>
        <p:spPr>
          <a:xfrm>
            <a:off x="838200" y="1825625"/>
            <a:ext cx="10515600" cy="3886406"/>
          </a:xfrm>
        </p:spPr>
        <p:txBody>
          <a:bodyPr>
            <a:normAutofit/>
          </a:bodyPr>
          <a:lstStyle/>
          <a:p>
            <a:r>
              <a:rPr lang="en-US" dirty="0" smtClean="0"/>
              <a:t>Missing data</a:t>
            </a:r>
          </a:p>
          <a:p>
            <a:pPr lvl="1"/>
            <a:r>
              <a:rPr lang="en-US" dirty="0" smtClean="0"/>
              <a:t>Sometimes training data has missing values, so not every feature vector has the same information</a:t>
            </a:r>
          </a:p>
          <a:p>
            <a:pPr lvl="1"/>
            <a:r>
              <a:rPr lang="en-US" dirty="0" smtClean="0"/>
              <a:t>There are some options, but none of them are really all that good:</a:t>
            </a:r>
          </a:p>
          <a:p>
            <a:pPr lvl="2"/>
            <a:r>
              <a:rPr lang="en-US" dirty="0" smtClean="0"/>
              <a:t>Ignore the rows that are missing something </a:t>
            </a:r>
            <a:r>
              <a:rPr lang="mr-IN" dirty="0" smtClean="0"/>
              <a:t>–</a:t>
            </a:r>
            <a:r>
              <a:rPr lang="en-US" dirty="0" smtClean="0"/>
              <a:t> fine if only some are missing</a:t>
            </a:r>
          </a:p>
          <a:p>
            <a:pPr lvl="2"/>
            <a:r>
              <a:rPr lang="en-US" dirty="0" smtClean="0"/>
              <a:t>Ignore the columns that are missing something </a:t>
            </a:r>
            <a:r>
              <a:rPr lang="mr-IN" dirty="0" smtClean="0"/>
              <a:t>–</a:t>
            </a:r>
            <a:r>
              <a:rPr lang="en-US" dirty="0" smtClean="0"/>
              <a:t> fine if we think the column isn’t valuable</a:t>
            </a:r>
          </a:p>
          <a:p>
            <a:pPr lvl="2"/>
            <a:r>
              <a:rPr lang="en-US" dirty="0" smtClean="0"/>
              <a:t>If the data is categorical, just make missing its own category</a:t>
            </a:r>
          </a:p>
          <a:p>
            <a:pPr lvl="2"/>
            <a:r>
              <a:rPr lang="en-US" dirty="0" smtClean="0"/>
              <a:t>If the data is numerical, it may be algorithm dependent on how to handle it</a:t>
            </a:r>
            <a:endParaRPr lang="en-US" dirty="0"/>
          </a:p>
        </p:txBody>
      </p:sp>
      <p:graphicFrame>
        <p:nvGraphicFramePr>
          <p:cNvPr id="4" name="Content Placeholder 3"/>
          <p:cNvGraphicFramePr>
            <a:graphicFrameLocks/>
          </p:cNvGraphicFramePr>
          <p:nvPr/>
        </p:nvGraphicFramePr>
        <p:xfrm>
          <a:off x="838200" y="5431538"/>
          <a:ext cx="10515600" cy="176072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991601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Major Goals of Feature Engineering</a:t>
            </a:r>
            <a:endParaRPr lang="en-US" dirty="0"/>
          </a:p>
        </p:txBody>
      </p:sp>
      <p:sp>
        <p:nvSpPr>
          <p:cNvPr id="3" name="Content Placeholder 2"/>
          <p:cNvSpPr>
            <a:spLocks noGrp="1"/>
          </p:cNvSpPr>
          <p:nvPr>
            <p:ph idx="1"/>
          </p:nvPr>
        </p:nvSpPr>
        <p:spPr>
          <a:xfrm>
            <a:off x="838200" y="1825625"/>
            <a:ext cx="10515600" cy="3886406"/>
          </a:xfrm>
        </p:spPr>
        <p:txBody>
          <a:bodyPr>
            <a:normAutofit/>
          </a:bodyPr>
          <a:lstStyle/>
          <a:p>
            <a:r>
              <a:rPr lang="en-US" dirty="0" smtClean="0"/>
              <a:t>Selecting important features</a:t>
            </a:r>
          </a:p>
          <a:p>
            <a:pPr lvl="1"/>
            <a:r>
              <a:rPr lang="en-US" dirty="0" smtClean="0"/>
              <a:t>Superfluous features or noisy features can decrease performance</a:t>
            </a:r>
          </a:p>
          <a:p>
            <a:pPr lvl="1"/>
            <a:r>
              <a:rPr lang="en-US" dirty="0" smtClean="0"/>
              <a:t>Dependent features (</a:t>
            </a:r>
            <a:r>
              <a:rPr lang="en-US" dirty="0" err="1" smtClean="0"/>
              <a:t>i.e</a:t>
            </a:r>
            <a:r>
              <a:rPr lang="en-US" dirty="0" smtClean="0"/>
              <a:t>, several features are related) can decrease performance</a:t>
            </a:r>
          </a:p>
          <a:p>
            <a:pPr lvl="1"/>
            <a:endParaRPr lang="en-US" dirty="0"/>
          </a:p>
          <a:p>
            <a:pPr lvl="1"/>
            <a:r>
              <a:rPr lang="en-US" dirty="0" smtClean="0"/>
              <a:t>Some algorithms are resilient to this problem, others are not</a:t>
            </a:r>
          </a:p>
          <a:p>
            <a:pPr lvl="1"/>
            <a:r>
              <a:rPr lang="en-US" dirty="0" smtClean="0"/>
              <a:t>Intuition about the features can go a long way (subject matter experts)</a:t>
            </a:r>
          </a:p>
          <a:p>
            <a:pPr lvl="1"/>
            <a:r>
              <a:rPr lang="en-US" dirty="0" smtClean="0"/>
              <a:t>Try removing features when tweaking</a:t>
            </a:r>
          </a:p>
          <a:p>
            <a:pPr lvl="1"/>
            <a:r>
              <a:rPr lang="en-US" dirty="0" smtClean="0"/>
              <a:t>Dimensionality reduction (more on that later) </a:t>
            </a:r>
            <a:endParaRPr lang="en-US" dirty="0"/>
          </a:p>
        </p:txBody>
      </p:sp>
      <p:graphicFrame>
        <p:nvGraphicFramePr>
          <p:cNvPr id="4" name="Content Placeholder 3"/>
          <p:cNvGraphicFramePr>
            <a:graphicFrameLocks/>
          </p:cNvGraphicFramePr>
          <p:nvPr/>
        </p:nvGraphicFramePr>
        <p:xfrm>
          <a:off x="838200" y="5431538"/>
          <a:ext cx="10515600" cy="176072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429358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Major Goals of Feature Engineering</a:t>
            </a:r>
            <a:endParaRPr lang="en-US" dirty="0"/>
          </a:p>
        </p:txBody>
      </p:sp>
      <p:sp>
        <p:nvSpPr>
          <p:cNvPr id="3" name="Content Placeholder 2"/>
          <p:cNvSpPr>
            <a:spLocks noGrp="1"/>
          </p:cNvSpPr>
          <p:nvPr>
            <p:ph idx="1"/>
          </p:nvPr>
        </p:nvSpPr>
        <p:spPr>
          <a:xfrm>
            <a:off x="838200" y="1825625"/>
            <a:ext cx="10515600" cy="3886406"/>
          </a:xfrm>
        </p:spPr>
        <p:txBody>
          <a:bodyPr>
            <a:normAutofit/>
          </a:bodyPr>
          <a:lstStyle/>
          <a:p>
            <a:r>
              <a:rPr lang="en-US" dirty="0" smtClean="0"/>
              <a:t>Scaling </a:t>
            </a:r>
          </a:p>
          <a:p>
            <a:pPr lvl="1"/>
            <a:r>
              <a:rPr lang="en-US" dirty="0" smtClean="0"/>
              <a:t>Different features can be of different scale. E.g., we have a feature vector of someone’s height, weight, and age</a:t>
            </a:r>
          </a:p>
          <a:p>
            <a:pPr lvl="1"/>
            <a:r>
              <a:rPr lang="en-US" dirty="0" smtClean="0"/>
              <a:t>Some algorithms might be sensitive to scale differences</a:t>
            </a:r>
            <a:endParaRPr lang="en-US" dirty="0"/>
          </a:p>
          <a:p>
            <a:pPr lvl="1"/>
            <a:r>
              <a:rPr lang="en-US" dirty="0" smtClean="0"/>
              <a:t>We use some sort of scaling scheme: linear scaling (set min to 0, max to 1, then scale linearly) </a:t>
            </a:r>
          </a:p>
        </p:txBody>
      </p:sp>
      <p:graphicFrame>
        <p:nvGraphicFramePr>
          <p:cNvPr id="4" name="Content Placeholder 3"/>
          <p:cNvGraphicFramePr>
            <a:graphicFrameLocks/>
          </p:cNvGraphicFramePr>
          <p:nvPr/>
        </p:nvGraphicFramePr>
        <p:xfrm>
          <a:off x="838200" y="5431538"/>
          <a:ext cx="10515600" cy="176072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279556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Major Goals of Feature Engineering</a:t>
            </a:r>
            <a:endParaRPr lang="en-US" dirty="0"/>
          </a:p>
        </p:txBody>
      </p:sp>
      <p:sp>
        <p:nvSpPr>
          <p:cNvPr id="3" name="Content Placeholder 2"/>
          <p:cNvSpPr>
            <a:spLocks noGrp="1"/>
          </p:cNvSpPr>
          <p:nvPr>
            <p:ph idx="1"/>
          </p:nvPr>
        </p:nvSpPr>
        <p:spPr>
          <a:xfrm>
            <a:off x="838200" y="1825625"/>
            <a:ext cx="10515600" cy="3886406"/>
          </a:xfrm>
        </p:spPr>
        <p:txBody>
          <a:bodyPr>
            <a:normAutofit/>
          </a:bodyPr>
          <a:lstStyle/>
          <a:p>
            <a:r>
              <a:rPr lang="en-US" dirty="0" smtClean="0"/>
              <a:t>Dimensionality reduction</a:t>
            </a:r>
          </a:p>
          <a:p>
            <a:pPr lvl="1"/>
            <a:r>
              <a:rPr lang="en-US" dirty="0" smtClean="0"/>
              <a:t>Sometimes the number of features can be a problem</a:t>
            </a:r>
          </a:p>
          <a:p>
            <a:pPr lvl="1"/>
            <a:r>
              <a:rPr lang="en-US" dirty="0" smtClean="0"/>
              <a:t>More features means more complexity and training will take too long</a:t>
            </a:r>
          </a:p>
          <a:p>
            <a:pPr lvl="1"/>
            <a:r>
              <a:rPr lang="en-US" dirty="0" smtClean="0"/>
              <a:t>Sometimes features are redundant and can bias results to care about those features more</a:t>
            </a:r>
          </a:p>
          <a:p>
            <a:pPr lvl="1"/>
            <a:endParaRPr lang="en-US" dirty="0"/>
          </a:p>
          <a:p>
            <a:pPr lvl="1"/>
            <a:r>
              <a:rPr lang="en-US" dirty="0" smtClean="0"/>
              <a:t>Dimensionality reduction projects feature vectors into new feature vectors with fewer values while trying to minimize information loss</a:t>
            </a:r>
          </a:p>
          <a:p>
            <a:pPr lvl="1"/>
            <a:r>
              <a:rPr lang="en-US" dirty="0" smtClean="0"/>
              <a:t>Principal Component Analysis (PCA) is very popular for this</a:t>
            </a:r>
          </a:p>
        </p:txBody>
      </p:sp>
      <p:graphicFrame>
        <p:nvGraphicFramePr>
          <p:cNvPr id="4" name="Content Placeholder 3"/>
          <p:cNvGraphicFramePr>
            <a:graphicFrameLocks/>
          </p:cNvGraphicFramePr>
          <p:nvPr/>
        </p:nvGraphicFramePr>
        <p:xfrm>
          <a:off x="838200" y="5431538"/>
          <a:ext cx="10515600" cy="176072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183005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Overfitting</a:t>
            </a:r>
            <a:r>
              <a:rPr lang="en-US" dirty="0" smtClean="0"/>
              <a:t>: fitting to noise</a:t>
            </a:r>
            <a:endParaRPr lang="en-US" dirty="0"/>
          </a:p>
        </p:txBody>
      </p:sp>
      <p:sp>
        <p:nvSpPr>
          <p:cNvPr id="3" name="Content Placeholder 2"/>
          <p:cNvSpPr>
            <a:spLocks noGrp="1"/>
          </p:cNvSpPr>
          <p:nvPr>
            <p:ph idx="1"/>
          </p:nvPr>
        </p:nvSpPr>
        <p:spPr>
          <a:xfrm>
            <a:off x="838200" y="1825625"/>
            <a:ext cx="7344103" cy="4351338"/>
          </a:xfrm>
        </p:spPr>
        <p:txBody>
          <a:bodyPr>
            <a:normAutofit fontScale="92500" lnSpcReduction="20000"/>
          </a:bodyPr>
          <a:lstStyle/>
          <a:p>
            <a:r>
              <a:rPr lang="en-US" dirty="0" err="1" smtClean="0"/>
              <a:t>Overfitting</a:t>
            </a:r>
            <a:r>
              <a:rPr lang="en-US" dirty="0" smtClean="0"/>
              <a:t>: building an overly complicated or specific model to a problem</a:t>
            </a:r>
          </a:p>
          <a:p>
            <a:pPr lvl="1"/>
            <a:r>
              <a:rPr lang="en-US" dirty="0" smtClean="0"/>
              <a:t>Best way to detect this is to leave some test data out from training and test the performance of that. An </a:t>
            </a:r>
            <a:r>
              <a:rPr lang="en-US" dirty="0" err="1" smtClean="0"/>
              <a:t>overfit</a:t>
            </a:r>
            <a:r>
              <a:rPr lang="en-US" dirty="0" smtClean="0"/>
              <a:t> model will do well with its training data, but poorly with this separate test set.</a:t>
            </a:r>
          </a:p>
          <a:p>
            <a:pPr lvl="1"/>
            <a:endParaRPr lang="en-US" dirty="0"/>
          </a:p>
          <a:p>
            <a:r>
              <a:rPr lang="en-US" dirty="0" err="1" smtClean="0"/>
              <a:t>Overfitting</a:t>
            </a:r>
            <a:r>
              <a:rPr lang="en-US" dirty="0" smtClean="0"/>
              <a:t> can be combatted by:</a:t>
            </a:r>
          </a:p>
          <a:p>
            <a:pPr lvl="1"/>
            <a:r>
              <a:rPr lang="en-US" dirty="0" smtClean="0"/>
              <a:t>“Simplify” the model (different for each algorithm, e.g., decision trees with less depth, less training time on optimization approaches)</a:t>
            </a:r>
          </a:p>
          <a:p>
            <a:pPr lvl="1"/>
            <a:r>
              <a:rPr lang="en-US" dirty="0" smtClean="0"/>
              <a:t>Apply a specific approach, such as early stopping, pruning, or dropout</a:t>
            </a:r>
          </a:p>
          <a:p>
            <a:pPr lvl="1"/>
            <a:r>
              <a:rPr lang="en-US" dirty="0" smtClean="0"/>
              <a:t>Ensemble methods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82303" y="627473"/>
            <a:ext cx="3373821" cy="3373821"/>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5093" y="4001294"/>
            <a:ext cx="3868241" cy="2626710"/>
          </a:xfrm>
          <a:prstGeom prst="rect">
            <a:avLst/>
          </a:prstGeom>
        </p:spPr>
      </p:pic>
      <p:sp>
        <p:nvSpPr>
          <p:cNvPr id="6" name="TextBox 5"/>
          <p:cNvSpPr txBox="1"/>
          <p:nvPr/>
        </p:nvSpPr>
        <p:spPr>
          <a:xfrm>
            <a:off x="0" y="6447858"/>
            <a:ext cx="5248873" cy="369332"/>
          </a:xfrm>
          <a:prstGeom prst="rect">
            <a:avLst/>
          </a:prstGeom>
          <a:noFill/>
        </p:spPr>
        <p:txBody>
          <a:bodyPr wrap="none" rtlCol="0">
            <a:spAutoFit/>
          </a:bodyPr>
          <a:lstStyle/>
          <a:p>
            <a:r>
              <a:rPr lang="en-US" dirty="0" smtClean="0"/>
              <a:t>Images from https://</a:t>
            </a:r>
            <a:r>
              <a:rPr lang="en-US" dirty="0" err="1" smtClean="0"/>
              <a:t>en.wikipedia.org</a:t>
            </a:r>
            <a:r>
              <a:rPr lang="en-US" dirty="0" smtClean="0"/>
              <a:t>/wiki/</a:t>
            </a:r>
            <a:r>
              <a:rPr lang="en-US" dirty="0" err="1" smtClean="0"/>
              <a:t>Overfitting</a:t>
            </a:r>
            <a:endParaRPr lang="en-US" dirty="0"/>
          </a:p>
        </p:txBody>
      </p:sp>
    </p:spTree>
    <p:extLst>
      <p:ext uri="{BB962C8B-B14F-4D97-AF65-F5344CB8AC3E}">
        <p14:creationId xmlns:p14="http://schemas.microsoft.com/office/powerpoint/2010/main" val="6197234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idx="1"/>
          </p:nvPr>
        </p:nvSpPr>
        <p:spPr/>
        <p:txBody>
          <a:bodyPr>
            <a:normAutofit/>
          </a:bodyPr>
          <a:lstStyle/>
          <a:p>
            <a:r>
              <a:rPr lang="en-US" dirty="0" smtClean="0"/>
              <a:t>Introduction to Machine Learning</a:t>
            </a:r>
          </a:p>
          <a:p>
            <a:endParaRPr lang="en-US" dirty="0" smtClean="0"/>
          </a:p>
          <a:p>
            <a:r>
              <a:rPr lang="en-US" dirty="0" smtClean="0"/>
              <a:t>Supervised Learning and modeling workflow</a:t>
            </a:r>
          </a:p>
          <a:p>
            <a:endParaRPr lang="en-US" dirty="0" smtClean="0"/>
          </a:p>
          <a:p>
            <a:r>
              <a:rPr lang="en-US" dirty="0" smtClean="0"/>
              <a:t>Supervised Machine Learning with Python</a:t>
            </a:r>
          </a:p>
          <a:p>
            <a:endParaRPr lang="en-US" dirty="0"/>
          </a:p>
          <a:p>
            <a:r>
              <a:rPr lang="en-US" dirty="0" smtClean="0"/>
              <a:t>Hands-on exercises and looking at code</a:t>
            </a:r>
            <a:endParaRPr lang="en-US" dirty="0"/>
          </a:p>
          <a:p>
            <a:pPr lvl="1"/>
            <a:endParaRPr lang="en-US" dirty="0"/>
          </a:p>
          <a:p>
            <a:pPr lvl="1"/>
            <a:endParaRPr lang="en-US" dirty="0" smtClean="0"/>
          </a:p>
          <a:p>
            <a:pPr lvl="1"/>
            <a:endParaRPr lang="en-US" dirty="0" smtClean="0"/>
          </a:p>
          <a:p>
            <a:pPr lvl="1"/>
            <a:endParaRPr lang="en-US" dirty="0"/>
          </a:p>
        </p:txBody>
      </p:sp>
    </p:spTree>
    <p:extLst>
      <p:ext uri="{BB962C8B-B14F-4D97-AF65-F5344CB8AC3E}">
        <p14:creationId xmlns:p14="http://schemas.microsoft.com/office/powerpoint/2010/main" val="11833859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Cheating features / Information Leakage</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Sometimes there is a dependent variable that is filled in after knowing what the outcome is</a:t>
            </a:r>
          </a:p>
          <a:p>
            <a:r>
              <a:rPr lang="en-US" dirty="0" smtClean="0"/>
              <a:t>Once going to production, you realize the feature you were counting on for performance aren’t there</a:t>
            </a:r>
            <a:endParaRPr lang="en-US" dirty="0"/>
          </a:p>
          <a:p>
            <a:r>
              <a:rPr lang="en-US" dirty="0" smtClean="0"/>
              <a:t>For example:</a:t>
            </a:r>
          </a:p>
          <a:p>
            <a:pPr lvl="1"/>
            <a:r>
              <a:rPr lang="en-US" dirty="0" smtClean="0"/>
              <a:t>Trying to predict an employee leaving the company</a:t>
            </a:r>
          </a:p>
          <a:p>
            <a:pPr lvl="1"/>
            <a:r>
              <a:rPr lang="en-US" dirty="0" smtClean="0"/>
              <a:t>Employee profiles are updated when they leave the company by HR</a:t>
            </a:r>
          </a:p>
          <a:p>
            <a:pPr lvl="1"/>
            <a:r>
              <a:rPr lang="en-US" dirty="0" smtClean="0"/>
              <a:t>Historical data dump from HR contains both</a:t>
            </a:r>
          </a:p>
          <a:p>
            <a:pPr lvl="1"/>
            <a:r>
              <a:rPr lang="en-US" dirty="0" smtClean="0"/>
              <a:t>Using the updated data would be “cheating”</a:t>
            </a:r>
          </a:p>
          <a:p>
            <a:r>
              <a:rPr lang="en-US" dirty="0" smtClean="0"/>
              <a:t>NEVER trust your results are correct if you are getting 95%+ accuracy on the first try</a:t>
            </a:r>
          </a:p>
          <a:p>
            <a:r>
              <a:rPr lang="en-US" dirty="0" smtClean="0"/>
              <a:t>Always think about how the data will be given to your real-time system and try to make it as realistic as possible</a:t>
            </a:r>
          </a:p>
        </p:txBody>
      </p:sp>
    </p:spTree>
    <p:extLst>
      <p:ext uri="{BB962C8B-B14F-4D97-AF65-F5344CB8AC3E}">
        <p14:creationId xmlns:p14="http://schemas.microsoft.com/office/powerpoint/2010/main" val="13509905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Logistic </a:t>
            </a:r>
            <a:r>
              <a:rPr lang="en-US" dirty="0" smtClean="0"/>
              <a:t>Regression</a:t>
            </a:r>
            <a:endParaRPr lang="en-US" dirty="0"/>
          </a:p>
        </p:txBody>
      </p:sp>
      <p:sp>
        <p:nvSpPr>
          <p:cNvPr id="3" name="Content Placeholder 2"/>
          <p:cNvSpPr>
            <a:spLocks noGrp="1"/>
          </p:cNvSpPr>
          <p:nvPr>
            <p:ph idx="1"/>
          </p:nvPr>
        </p:nvSpPr>
        <p:spPr>
          <a:xfrm>
            <a:off x="838200" y="1825625"/>
            <a:ext cx="5257800" cy="4351338"/>
          </a:xfrm>
        </p:spPr>
        <p:txBody>
          <a:bodyPr/>
          <a:lstStyle/>
          <a:p>
            <a:r>
              <a:rPr lang="en-US" dirty="0" smtClean="0"/>
              <a:t>Estimates the probability of a true/false or yes/no or other two-category label given a set of features (but can be extended)</a:t>
            </a:r>
          </a:p>
          <a:p>
            <a:r>
              <a:rPr lang="en-US" dirty="0" smtClean="0"/>
              <a:t>It works by fitting a logistic function to the data</a:t>
            </a:r>
          </a:p>
          <a:p>
            <a:r>
              <a:rPr lang="en-US" dirty="0" smtClean="0"/>
              <a:t>Different optimization algorithms can be used to find the weights of the curve</a:t>
            </a:r>
          </a:p>
          <a:p>
            <a:r>
              <a:rPr lang="en-US" dirty="0" smtClean="0"/>
              <a:t>Very simple and easy to use</a:t>
            </a:r>
            <a:endParaRPr lang="en-US" dirty="0"/>
          </a:p>
        </p:txBody>
      </p:sp>
      <p:pic>
        <p:nvPicPr>
          <p:cNvPr id="4" name="Picture 3"/>
          <p:cNvPicPr>
            <a:picLocks noChangeAspect="1"/>
          </p:cNvPicPr>
          <p:nvPr/>
        </p:nvPicPr>
        <p:blipFill>
          <a:blip r:embed="rId2"/>
          <a:stretch>
            <a:fillRect/>
          </a:stretch>
        </p:blipFill>
        <p:spPr>
          <a:xfrm>
            <a:off x="6096000" y="1825625"/>
            <a:ext cx="5850540" cy="4239823"/>
          </a:xfrm>
          <a:prstGeom prst="rect">
            <a:avLst/>
          </a:prstGeom>
        </p:spPr>
      </p:pic>
      <p:sp>
        <p:nvSpPr>
          <p:cNvPr id="5" name="TextBox 4"/>
          <p:cNvSpPr txBox="1"/>
          <p:nvPr/>
        </p:nvSpPr>
        <p:spPr>
          <a:xfrm>
            <a:off x="5770179" y="6332815"/>
            <a:ext cx="5995744" cy="369332"/>
          </a:xfrm>
          <a:prstGeom prst="rect">
            <a:avLst/>
          </a:prstGeom>
          <a:noFill/>
        </p:spPr>
        <p:txBody>
          <a:bodyPr wrap="none" rtlCol="0">
            <a:spAutoFit/>
          </a:bodyPr>
          <a:lstStyle/>
          <a:p>
            <a:r>
              <a:rPr lang="en-US" dirty="0" smtClean="0"/>
              <a:t>Image from: https://</a:t>
            </a:r>
            <a:r>
              <a:rPr lang="en-US" dirty="0" err="1" smtClean="0"/>
              <a:t>en.wikipedia.org</a:t>
            </a:r>
            <a:r>
              <a:rPr lang="en-US" dirty="0" smtClean="0"/>
              <a:t>/wiki/</a:t>
            </a:r>
            <a:r>
              <a:rPr lang="en-US" dirty="0" err="1" smtClean="0"/>
              <a:t>Logistic_regression</a:t>
            </a:r>
            <a:endParaRPr lang="en-US" dirty="0"/>
          </a:p>
        </p:txBody>
      </p:sp>
    </p:spTree>
    <p:extLst>
      <p:ext uri="{BB962C8B-B14F-4D97-AF65-F5344CB8AC3E}">
        <p14:creationId xmlns:p14="http://schemas.microsoft.com/office/powerpoint/2010/main" val="14891147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Decision Trees</a:t>
            </a:r>
            <a:endParaRPr lang="en-US" dirty="0"/>
          </a:p>
        </p:txBody>
      </p:sp>
      <p:sp>
        <p:nvSpPr>
          <p:cNvPr id="3" name="Content Placeholder 2"/>
          <p:cNvSpPr>
            <a:spLocks noGrp="1"/>
          </p:cNvSpPr>
          <p:nvPr>
            <p:ph idx="1"/>
          </p:nvPr>
        </p:nvSpPr>
        <p:spPr>
          <a:xfrm>
            <a:off x="838200" y="1825625"/>
            <a:ext cx="6629400" cy="4351338"/>
          </a:xfrm>
        </p:spPr>
        <p:txBody>
          <a:bodyPr/>
          <a:lstStyle/>
          <a:p>
            <a:r>
              <a:rPr lang="en-US" dirty="0" smtClean="0"/>
              <a:t>Try to model a tree of choices to input data</a:t>
            </a:r>
          </a:p>
          <a:p>
            <a:r>
              <a:rPr lang="en-US" dirty="0" smtClean="0"/>
              <a:t>Tries to make more “interesting” questions near the top</a:t>
            </a:r>
          </a:p>
          <a:p>
            <a:r>
              <a:rPr lang="en-US" dirty="0" smtClean="0"/>
              <a:t>Very susceptible to </a:t>
            </a:r>
            <a:r>
              <a:rPr lang="en-US" dirty="0" err="1" smtClean="0"/>
              <a:t>overfitting</a:t>
            </a:r>
            <a:endParaRPr lang="en-US" dirty="0" smtClean="0"/>
          </a:p>
          <a:p>
            <a:r>
              <a:rPr lang="en-US" dirty="0" smtClean="0"/>
              <a:t>Good with categorical values, but can also work with numerical ones</a:t>
            </a:r>
          </a:p>
          <a:p>
            <a:r>
              <a:rPr lang="en-US" dirty="0" smtClean="0"/>
              <a:t>Model can be interesting to look at</a:t>
            </a:r>
          </a:p>
          <a:p>
            <a:r>
              <a:rPr lang="en-US" dirty="0" smtClean="0"/>
              <a:t>Foundation of Random Forest</a:t>
            </a:r>
            <a:endParaRPr lang="en-US" dirty="0"/>
          </a:p>
        </p:txBody>
      </p:sp>
      <p:sp>
        <p:nvSpPr>
          <p:cNvPr id="4" name="TextBox 3"/>
          <p:cNvSpPr txBox="1"/>
          <p:nvPr/>
        </p:nvSpPr>
        <p:spPr>
          <a:xfrm>
            <a:off x="5802750" y="6488668"/>
            <a:ext cx="6389250" cy="369332"/>
          </a:xfrm>
          <a:prstGeom prst="rect">
            <a:avLst/>
          </a:prstGeom>
          <a:noFill/>
        </p:spPr>
        <p:txBody>
          <a:bodyPr wrap="none" rtlCol="0">
            <a:spAutoFit/>
          </a:bodyPr>
          <a:lstStyle/>
          <a:p>
            <a:r>
              <a:rPr lang="en-US" dirty="0" smtClean="0"/>
              <a:t>Image from: https://</a:t>
            </a:r>
            <a:r>
              <a:rPr lang="en-US" dirty="0" err="1" smtClean="0"/>
              <a:t>en.wikipedia.org</a:t>
            </a:r>
            <a:r>
              <a:rPr lang="en-US" dirty="0" smtClean="0"/>
              <a:t>/wiki/</a:t>
            </a:r>
            <a:r>
              <a:rPr lang="en-US" dirty="0" err="1" smtClean="0"/>
              <a:t>Decision_tree_learning</a:t>
            </a:r>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67600" y="1690688"/>
            <a:ext cx="4572000" cy="4318000"/>
          </a:xfrm>
          <a:prstGeom prst="rect">
            <a:avLst/>
          </a:prstGeom>
        </p:spPr>
      </p:pic>
    </p:spTree>
    <p:extLst>
      <p:ext uri="{BB962C8B-B14F-4D97-AF65-F5344CB8AC3E}">
        <p14:creationId xmlns:p14="http://schemas.microsoft.com/office/powerpoint/2010/main" val="11904881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Random Forest</a:t>
            </a:r>
            <a:endParaRPr lang="en-US" dirty="0"/>
          </a:p>
        </p:txBody>
      </p:sp>
      <p:sp>
        <p:nvSpPr>
          <p:cNvPr id="3" name="Content Placeholder 2"/>
          <p:cNvSpPr>
            <a:spLocks noGrp="1"/>
          </p:cNvSpPr>
          <p:nvPr>
            <p:ph idx="1"/>
          </p:nvPr>
        </p:nvSpPr>
        <p:spPr>
          <a:xfrm>
            <a:off x="838200" y="1825625"/>
            <a:ext cx="10515600" cy="4351338"/>
          </a:xfrm>
        </p:spPr>
        <p:txBody>
          <a:bodyPr>
            <a:normAutofit fontScale="92500" lnSpcReduction="20000"/>
          </a:bodyPr>
          <a:lstStyle/>
          <a:p>
            <a:r>
              <a:rPr lang="en-US" dirty="0" smtClean="0"/>
              <a:t>Train several decision trees (typically hundreds) instead of just one</a:t>
            </a:r>
          </a:p>
          <a:p>
            <a:r>
              <a:rPr lang="en-US" dirty="0" smtClean="0"/>
              <a:t>Make each one a bit different by only considering a subset of features for which is the best to use at the next level (typically square root of the number of features)</a:t>
            </a:r>
          </a:p>
          <a:p>
            <a:r>
              <a:rPr lang="en-US" dirty="0" smtClean="0"/>
              <a:t>Have a maximum depth to have training stop once its made a certain number of splits</a:t>
            </a:r>
          </a:p>
          <a:p>
            <a:r>
              <a:rPr lang="en-US" dirty="0" smtClean="0"/>
              <a:t>Query each tree with input data and count the outcomes: classify on the most frequent outcome</a:t>
            </a:r>
          </a:p>
          <a:p>
            <a:r>
              <a:rPr lang="en-US" dirty="0" smtClean="0"/>
              <a:t>Combats </a:t>
            </a:r>
            <a:r>
              <a:rPr lang="en-US" dirty="0" err="1" smtClean="0"/>
              <a:t>overfitting</a:t>
            </a:r>
            <a:r>
              <a:rPr lang="en-US" dirty="0" smtClean="0"/>
              <a:t> on typical decision trees</a:t>
            </a:r>
          </a:p>
          <a:p>
            <a:r>
              <a:rPr lang="en-US" dirty="0" smtClean="0"/>
              <a:t>Easily parallelizable</a:t>
            </a:r>
          </a:p>
          <a:p>
            <a:r>
              <a:rPr lang="en-US" dirty="0" smtClean="0"/>
              <a:t>Currently one of the highest performing algorithms and some some of the least pitfalls</a:t>
            </a:r>
            <a:endParaRPr lang="en-US" dirty="0"/>
          </a:p>
        </p:txBody>
      </p:sp>
    </p:spTree>
    <p:extLst>
      <p:ext uri="{BB962C8B-B14F-4D97-AF65-F5344CB8AC3E}">
        <p14:creationId xmlns:p14="http://schemas.microsoft.com/office/powerpoint/2010/main" val="17094048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K-Nearest Neighbor</a:t>
            </a:r>
            <a:endParaRPr lang="en-US" dirty="0"/>
          </a:p>
        </p:txBody>
      </p:sp>
      <p:sp>
        <p:nvSpPr>
          <p:cNvPr id="3" name="Content Placeholder 2"/>
          <p:cNvSpPr>
            <a:spLocks noGrp="1"/>
          </p:cNvSpPr>
          <p:nvPr>
            <p:ph idx="1"/>
          </p:nvPr>
        </p:nvSpPr>
        <p:spPr>
          <a:xfrm>
            <a:off x="838200" y="1825625"/>
            <a:ext cx="7312572" cy="4351338"/>
          </a:xfrm>
        </p:spPr>
        <p:txBody>
          <a:bodyPr>
            <a:normAutofit fontScale="92500" lnSpcReduction="10000"/>
          </a:bodyPr>
          <a:lstStyle/>
          <a:p>
            <a:r>
              <a:rPr lang="en-US" dirty="0" smtClean="0"/>
              <a:t>For a new input item, find the K nearest examples and have them vote for what the outcome should be</a:t>
            </a:r>
          </a:p>
          <a:p>
            <a:r>
              <a:rPr lang="en-US" dirty="0" smtClean="0"/>
              <a:t>Depends on a distance function, which is susceptible to scaling issues</a:t>
            </a:r>
          </a:p>
          <a:p>
            <a:r>
              <a:rPr lang="en-US" dirty="0" smtClean="0"/>
              <a:t>Can handle any kind of data (numerical, text, categorical) as long as a distance function is defined</a:t>
            </a:r>
          </a:p>
          <a:p>
            <a:r>
              <a:rPr lang="en-US" dirty="0" smtClean="0"/>
              <a:t>Picking K is more art than science (try many)</a:t>
            </a:r>
          </a:p>
          <a:p>
            <a:r>
              <a:rPr lang="en-US" dirty="0" smtClean="0"/>
              <a:t>Can be very accurate, but performance of classification is relatively very bad</a:t>
            </a:r>
          </a:p>
        </p:txBody>
      </p:sp>
      <p:sp>
        <p:nvSpPr>
          <p:cNvPr id="5" name="Rectangle 4"/>
          <p:cNvSpPr/>
          <p:nvPr/>
        </p:nvSpPr>
        <p:spPr>
          <a:xfrm>
            <a:off x="0" y="6421086"/>
            <a:ext cx="9821917" cy="369332"/>
          </a:xfrm>
          <a:prstGeom prst="rect">
            <a:avLst/>
          </a:prstGeom>
        </p:spPr>
        <p:txBody>
          <a:bodyPr wrap="square">
            <a:spAutoFit/>
          </a:bodyPr>
          <a:lstStyle/>
          <a:p>
            <a:r>
              <a:rPr lang="en-US" dirty="0" smtClean="0"/>
              <a:t>Image from https://</a:t>
            </a:r>
            <a:r>
              <a:rPr lang="en-US" dirty="0" err="1" smtClean="0"/>
              <a:t>en.wikipedia.org</a:t>
            </a:r>
            <a:r>
              <a:rPr lang="en-US" dirty="0" smtClean="0"/>
              <a:t>/wiki/K-</a:t>
            </a:r>
            <a:r>
              <a:rPr lang="en-US" dirty="0" err="1" smtClean="0"/>
              <a:t>nearest_neighbors_algorithm</a:t>
            </a:r>
            <a:endParaRPr lang="en-US" dirty="0"/>
          </a:p>
        </p:txBody>
      </p:sp>
      <p:pic>
        <p:nvPicPr>
          <p:cNvPr id="6" name="Picture 5"/>
          <p:cNvPicPr>
            <a:picLocks noChangeAspect="1"/>
          </p:cNvPicPr>
          <p:nvPr/>
        </p:nvPicPr>
        <p:blipFill>
          <a:blip r:embed="rId2"/>
          <a:stretch>
            <a:fillRect/>
          </a:stretch>
        </p:blipFill>
        <p:spPr>
          <a:xfrm>
            <a:off x="8734096" y="633696"/>
            <a:ext cx="2884084" cy="2602230"/>
          </a:xfrm>
          <a:prstGeom prst="rect">
            <a:avLst/>
          </a:prstGeom>
        </p:spPr>
      </p:pic>
      <p:pic>
        <p:nvPicPr>
          <p:cNvPr id="7" name="Picture 6"/>
          <p:cNvPicPr>
            <a:picLocks noChangeAspect="1"/>
          </p:cNvPicPr>
          <p:nvPr/>
        </p:nvPicPr>
        <p:blipFill>
          <a:blip r:embed="rId3"/>
          <a:stretch>
            <a:fillRect/>
          </a:stretch>
        </p:blipFill>
        <p:spPr>
          <a:xfrm>
            <a:off x="7696288" y="3480050"/>
            <a:ext cx="4096319" cy="2696914"/>
          </a:xfrm>
          <a:prstGeom prst="rect">
            <a:avLst/>
          </a:prstGeom>
        </p:spPr>
      </p:pic>
    </p:spTree>
    <p:extLst>
      <p:ext uri="{BB962C8B-B14F-4D97-AF65-F5344CB8AC3E}">
        <p14:creationId xmlns:p14="http://schemas.microsoft.com/office/powerpoint/2010/main" val="5059671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Support Vector Machines</a:t>
            </a:r>
            <a:endParaRPr lang="en-US" dirty="0"/>
          </a:p>
        </p:txBody>
      </p:sp>
      <p:sp>
        <p:nvSpPr>
          <p:cNvPr id="3" name="Content Placeholder 2"/>
          <p:cNvSpPr>
            <a:spLocks noGrp="1"/>
          </p:cNvSpPr>
          <p:nvPr>
            <p:ph idx="1"/>
          </p:nvPr>
        </p:nvSpPr>
        <p:spPr>
          <a:xfrm>
            <a:off x="838200" y="1825625"/>
            <a:ext cx="6473496" cy="4351338"/>
          </a:xfrm>
        </p:spPr>
        <p:txBody>
          <a:bodyPr>
            <a:normAutofit fontScale="92500" lnSpcReduction="10000"/>
          </a:bodyPr>
          <a:lstStyle/>
          <a:p>
            <a:r>
              <a:rPr lang="en-US" dirty="0" smtClean="0"/>
              <a:t>An extension to the linear classifier (finding the equation for a line that splits the two labels)</a:t>
            </a:r>
          </a:p>
          <a:p>
            <a:r>
              <a:rPr lang="en-US" dirty="0" smtClean="0"/>
              <a:t>Tries to maximize the distance between the two groups with the line, instead of just finding any line</a:t>
            </a:r>
          </a:p>
          <a:p>
            <a:r>
              <a:rPr lang="en-US" dirty="0" smtClean="0"/>
              <a:t>Stretches the features into a new features with a “kernel” with the goal to make the problem linearly separable</a:t>
            </a:r>
          </a:p>
          <a:p>
            <a:r>
              <a:rPr lang="en-US" dirty="0" smtClean="0"/>
              <a:t>Very robust and accurate, relatively popular</a:t>
            </a:r>
          </a:p>
          <a:p>
            <a:r>
              <a:rPr lang="en-US" dirty="0" smtClean="0"/>
              <a:t>Performance can be bad in some situations</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26248" y="1027906"/>
            <a:ext cx="3114566" cy="2696931"/>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11696" y="4032766"/>
            <a:ext cx="4743669" cy="2144197"/>
          </a:xfrm>
          <a:prstGeom prst="rect">
            <a:avLst/>
          </a:prstGeom>
        </p:spPr>
      </p:pic>
    </p:spTree>
    <p:extLst>
      <p:ext uri="{BB962C8B-B14F-4D97-AF65-F5344CB8AC3E}">
        <p14:creationId xmlns:p14="http://schemas.microsoft.com/office/powerpoint/2010/main" val="2950333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pandas</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Data analysis library for Python</a:t>
            </a:r>
          </a:p>
          <a:p>
            <a:r>
              <a:rPr lang="en-US" dirty="0" smtClean="0"/>
              <a:t>Open source and widely used</a:t>
            </a:r>
          </a:p>
          <a:p>
            <a:r>
              <a:rPr lang="en-US" dirty="0" smtClean="0"/>
              <a:t>Focus on performance and ease of use</a:t>
            </a:r>
          </a:p>
          <a:p>
            <a:r>
              <a:rPr lang="en-US" dirty="0" smtClean="0"/>
              <a:t>Major component is the </a:t>
            </a:r>
            <a:r>
              <a:rPr lang="en-US" dirty="0" err="1" smtClean="0"/>
              <a:t>DataFrame</a:t>
            </a:r>
            <a:r>
              <a:rPr lang="en-US" dirty="0" smtClean="0"/>
              <a:t>, which is based on the concept from the R programming language</a:t>
            </a:r>
          </a:p>
          <a:p>
            <a:r>
              <a:rPr lang="en-US" dirty="0" err="1" smtClean="0"/>
              <a:t>DataFrames</a:t>
            </a:r>
            <a:r>
              <a:rPr lang="en-US" dirty="0" smtClean="0"/>
              <a:t> are labeled two-dimensional arrays where rows are records and columns are features</a:t>
            </a:r>
          </a:p>
          <a:p>
            <a:r>
              <a:rPr lang="en-US" dirty="0" smtClean="0"/>
              <a:t>Can create data frames in multiple ways: from csv, from python lists, from </a:t>
            </a:r>
            <a:r>
              <a:rPr lang="en-US" dirty="0" err="1" smtClean="0"/>
              <a:t>numpy</a:t>
            </a:r>
            <a:r>
              <a:rPr lang="en-US" dirty="0" smtClean="0"/>
              <a:t> arrays, from a database connection</a:t>
            </a:r>
          </a:p>
          <a:p>
            <a:r>
              <a:rPr lang="en-US" dirty="0" smtClean="0"/>
              <a:t>Easily summarize data, filter data, and plot data directly from data frames</a:t>
            </a:r>
          </a:p>
          <a:p>
            <a:r>
              <a:rPr lang="en-US" dirty="0" smtClean="0"/>
              <a:t>Perfect for preparing data for </a:t>
            </a:r>
            <a:r>
              <a:rPr lang="en-US" dirty="0" err="1" smtClean="0"/>
              <a:t>scikit</a:t>
            </a:r>
            <a:r>
              <a:rPr lang="en-US" dirty="0" smtClean="0"/>
              <a:t>-learn</a:t>
            </a:r>
          </a:p>
          <a:p>
            <a:endParaRPr lang="en-US" dirty="0" smtClean="0"/>
          </a:p>
          <a:p>
            <a:endParaRPr lang="en-US" dirty="0"/>
          </a:p>
        </p:txBody>
      </p:sp>
    </p:spTree>
    <p:extLst>
      <p:ext uri="{BB962C8B-B14F-4D97-AF65-F5344CB8AC3E}">
        <p14:creationId xmlns:p14="http://schemas.microsoft.com/office/powerpoint/2010/main" val="15764591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scikit</a:t>
            </a:r>
            <a:r>
              <a:rPr lang="en-US" dirty="0" smtClean="0"/>
              <a:t>-learn introduction</a:t>
            </a:r>
            <a:endParaRPr lang="en-US" dirty="0"/>
          </a:p>
        </p:txBody>
      </p:sp>
      <p:sp>
        <p:nvSpPr>
          <p:cNvPr id="3" name="Content Placeholder 2"/>
          <p:cNvSpPr>
            <a:spLocks noGrp="1"/>
          </p:cNvSpPr>
          <p:nvPr>
            <p:ph idx="1"/>
          </p:nvPr>
        </p:nvSpPr>
        <p:spPr/>
        <p:txBody>
          <a:bodyPr/>
          <a:lstStyle/>
          <a:p>
            <a:r>
              <a:rPr lang="en-US" dirty="0" smtClean="0"/>
              <a:t>Data mining and data analysis library</a:t>
            </a:r>
          </a:p>
          <a:p>
            <a:r>
              <a:rPr lang="en-US" dirty="0" smtClean="0"/>
              <a:t>Widely used for its machine learning algorithms</a:t>
            </a:r>
          </a:p>
          <a:p>
            <a:r>
              <a:rPr lang="en-US" dirty="0" smtClean="0"/>
              <a:t>Also has data preparation tools, testing tools, and other conveniences</a:t>
            </a:r>
          </a:p>
          <a:p>
            <a:r>
              <a:rPr lang="en-US" dirty="0" smtClean="0"/>
              <a:t>Very consistent APIs across all the algorithms (especially for an open source project)</a:t>
            </a:r>
          </a:p>
          <a:p>
            <a:r>
              <a:rPr lang="en-US" dirty="0" smtClean="0"/>
              <a:t>Very good and complete documentation</a:t>
            </a:r>
            <a:endParaRPr lang="en-US" dirty="0"/>
          </a:p>
        </p:txBody>
      </p:sp>
    </p:spTree>
    <p:extLst>
      <p:ext uri="{BB962C8B-B14F-4D97-AF65-F5344CB8AC3E}">
        <p14:creationId xmlns:p14="http://schemas.microsoft.com/office/powerpoint/2010/main" val="63809910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to look into next</a:t>
            </a:r>
            <a:endParaRPr lang="en-US" dirty="0"/>
          </a:p>
        </p:txBody>
      </p:sp>
      <p:sp>
        <p:nvSpPr>
          <p:cNvPr id="3" name="Content Placeholder 2"/>
          <p:cNvSpPr>
            <a:spLocks noGrp="1"/>
          </p:cNvSpPr>
          <p:nvPr>
            <p:ph idx="1"/>
          </p:nvPr>
        </p:nvSpPr>
        <p:spPr/>
        <p:txBody>
          <a:bodyPr/>
          <a:lstStyle/>
          <a:p>
            <a:r>
              <a:rPr lang="en-US" dirty="0" smtClean="0"/>
              <a:t>Unsupervised Learning </a:t>
            </a:r>
            <a:r>
              <a:rPr lang="mr-IN" dirty="0" smtClean="0"/>
              <a:t>–</a:t>
            </a:r>
            <a:r>
              <a:rPr lang="en-US" dirty="0" smtClean="0"/>
              <a:t> learning things about data without having it be labeled</a:t>
            </a:r>
          </a:p>
          <a:p>
            <a:r>
              <a:rPr lang="en-US" dirty="0" smtClean="0"/>
              <a:t>Deep Learning </a:t>
            </a:r>
            <a:r>
              <a:rPr lang="mr-IN" dirty="0" smtClean="0"/>
              <a:t>–</a:t>
            </a:r>
            <a:r>
              <a:rPr lang="en-US" dirty="0" smtClean="0"/>
              <a:t> New age of artificial neural networks that find high-level abstractions of data; good at media like image analysis</a:t>
            </a:r>
          </a:p>
          <a:p>
            <a:r>
              <a:rPr lang="en-US" dirty="0" smtClean="0"/>
              <a:t>Statistics for data science </a:t>
            </a:r>
            <a:r>
              <a:rPr lang="mr-IN" dirty="0" smtClean="0"/>
              <a:t>–</a:t>
            </a:r>
            <a:r>
              <a:rPr lang="en-US" dirty="0" smtClean="0"/>
              <a:t> Statistics are very useful in data science and complement machine learning</a:t>
            </a:r>
            <a:endParaRPr lang="en-US" dirty="0"/>
          </a:p>
        </p:txBody>
      </p:sp>
    </p:spTree>
    <p:extLst>
      <p:ext uri="{BB962C8B-B14F-4D97-AF65-F5344CB8AC3E}">
        <p14:creationId xmlns:p14="http://schemas.microsoft.com/office/powerpoint/2010/main" val="13351392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Machine Learning</a:t>
            </a:r>
            <a:endParaRPr lang="en-US" dirty="0"/>
          </a:p>
        </p:txBody>
      </p:sp>
      <p:sp>
        <p:nvSpPr>
          <p:cNvPr id="3" name="Content Placeholder 2"/>
          <p:cNvSpPr>
            <a:spLocks noGrp="1"/>
          </p:cNvSpPr>
          <p:nvPr>
            <p:ph idx="1"/>
          </p:nvPr>
        </p:nvSpPr>
        <p:spPr/>
        <p:txBody>
          <a:bodyPr/>
          <a:lstStyle/>
          <a:p>
            <a:r>
              <a:rPr lang="en-US" dirty="0" smtClean="0"/>
              <a:t>Getting computers to learn about data, then make predictions about new data</a:t>
            </a:r>
          </a:p>
          <a:p>
            <a:r>
              <a:rPr lang="en-US" dirty="0" smtClean="0"/>
              <a:t>Machine Learning is good at “filling in the gaps” between observations. Based on a bunch of observations, can we make inferences on situations or data points we haven’t seen yet?</a:t>
            </a:r>
          </a:p>
          <a:p>
            <a:endParaRPr lang="en-US" dirty="0"/>
          </a:p>
          <a:p>
            <a:r>
              <a:rPr lang="en-US" dirty="0" smtClean="0"/>
              <a:t>Different categories of machine learning:</a:t>
            </a:r>
            <a:r>
              <a:rPr lang="en-US" dirty="0"/>
              <a:t> </a:t>
            </a:r>
            <a:r>
              <a:rPr lang="en-US" dirty="0" smtClean="0"/>
              <a:t>Supervised Learning, Unsupervised Learning, Semi-supervised Learning, Anomaly Detection, Reinforcement Learning, Deep Learning</a:t>
            </a:r>
          </a:p>
        </p:txBody>
      </p:sp>
    </p:spTree>
    <p:extLst>
      <p:ext uri="{BB962C8B-B14F-4D97-AF65-F5344CB8AC3E}">
        <p14:creationId xmlns:p14="http://schemas.microsoft.com/office/powerpoint/2010/main" val="20318943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Machine Learning history</a:t>
            </a:r>
            <a:endParaRPr lang="en-US" dirty="0"/>
          </a:p>
        </p:txBody>
      </p:sp>
      <p:sp>
        <p:nvSpPr>
          <p:cNvPr id="3" name="Content Placeholder 2"/>
          <p:cNvSpPr>
            <a:spLocks noGrp="1"/>
          </p:cNvSpPr>
          <p:nvPr>
            <p:ph idx="1"/>
          </p:nvPr>
        </p:nvSpPr>
        <p:spPr/>
        <p:txBody>
          <a:bodyPr/>
          <a:lstStyle/>
          <a:p>
            <a:r>
              <a:rPr lang="en-US" dirty="0" smtClean="0"/>
              <a:t>Originally part of Artificial Intelligence</a:t>
            </a:r>
          </a:p>
          <a:p>
            <a:r>
              <a:rPr lang="en-US" dirty="0" smtClean="0"/>
              <a:t>A.I. in the 80’s and 90’s had a lot to do with logic, probability, and planning, and more about how computers solve problems</a:t>
            </a:r>
          </a:p>
          <a:p>
            <a:r>
              <a:rPr lang="en-US" dirty="0" smtClean="0"/>
              <a:t>Machine Learning was more practical in nature, using statistics and probability to learn models over data</a:t>
            </a:r>
          </a:p>
          <a:p>
            <a:endParaRPr lang="en-US" dirty="0" smtClean="0"/>
          </a:p>
          <a:p>
            <a:r>
              <a:rPr lang="en-US" dirty="0" smtClean="0"/>
              <a:t>The 10’s Big Data movement, d</a:t>
            </a:r>
            <a:r>
              <a:rPr lang="en-US" dirty="0" smtClean="0"/>
              <a:t>emocratizing of data, </a:t>
            </a:r>
            <a:r>
              <a:rPr lang="en-US" dirty="0" smtClean="0"/>
              <a:t>and better tools have made ML an integral part of “data science”</a:t>
            </a:r>
          </a:p>
        </p:txBody>
      </p:sp>
    </p:spTree>
    <p:extLst>
      <p:ext uri="{BB962C8B-B14F-4D97-AF65-F5344CB8AC3E}">
        <p14:creationId xmlns:p14="http://schemas.microsoft.com/office/powerpoint/2010/main" val="19216091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Supervised Learning introduction</a:t>
            </a:r>
            <a:endParaRPr lang="en-US" dirty="0"/>
          </a:p>
        </p:txBody>
      </p:sp>
      <p:sp>
        <p:nvSpPr>
          <p:cNvPr id="3" name="Content Placeholder 2"/>
          <p:cNvSpPr>
            <a:spLocks noGrp="1"/>
          </p:cNvSpPr>
          <p:nvPr>
            <p:ph idx="1"/>
          </p:nvPr>
        </p:nvSpPr>
        <p:spPr/>
        <p:txBody>
          <a:bodyPr/>
          <a:lstStyle/>
          <a:p>
            <a:r>
              <a:rPr lang="en-US" dirty="0" smtClean="0"/>
              <a:t>Training examples that consist of observations and an outcome, learn a function that infers the outcome from the observations.</a:t>
            </a:r>
          </a:p>
          <a:p>
            <a:endParaRPr lang="en-US" dirty="0" smtClean="0"/>
          </a:p>
          <a:p>
            <a:r>
              <a:rPr lang="en-US" dirty="0" smtClean="0"/>
              <a:t>Observations: typically columnar data of categories, integers, or decimals</a:t>
            </a:r>
          </a:p>
          <a:p>
            <a:r>
              <a:rPr lang="en-US" dirty="0" smtClean="0"/>
              <a:t>Outcome:</a:t>
            </a:r>
          </a:p>
          <a:p>
            <a:pPr lvl="1"/>
            <a:r>
              <a:rPr lang="en-US" dirty="0" smtClean="0"/>
              <a:t>Classification: a label (such as </a:t>
            </a:r>
            <a:r>
              <a:rPr lang="en-US" i="1" dirty="0" smtClean="0"/>
              <a:t>yes</a:t>
            </a:r>
            <a:r>
              <a:rPr lang="en-US" dirty="0" smtClean="0"/>
              <a:t> or </a:t>
            </a:r>
            <a:r>
              <a:rPr lang="en-US" i="1" dirty="0" smtClean="0"/>
              <a:t>no</a:t>
            </a:r>
            <a:r>
              <a:rPr lang="en-US" dirty="0" smtClean="0"/>
              <a:t>, or </a:t>
            </a:r>
            <a:r>
              <a:rPr lang="en-US" i="1" dirty="0" smtClean="0"/>
              <a:t>diabetes</a:t>
            </a:r>
            <a:r>
              <a:rPr lang="en-US" dirty="0" smtClean="0"/>
              <a:t> or </a:t>
            </a:r>
            <a:r>
              <a:rPr lang="en-US" i="1" dirty="0" smtClean="0"/>
              <a:t>broken bone</a:t>
            </a:r>
            <a:r>
              <a:rPr lang="en-US" dirty="0" smtClean="0"/>
              <a:t> or </a:t>
            </a:r>
            <a:r>
              <a:rPr lang="en-US" i="1" dirty="0" smtClean="0"/>
              <a:t>strep throat)</a:t>
            </a:r>
          </a:p>
          <a:p>
            <a:pPr lvl="1"/>
            <a:r>
              <a:rPr lang="en-US" dirty="0" smtClean="0"/>
              <a:t>Regression: a value (such as </a:t>
            </a:r>
            <a:r>
              <a:rPr lang="en-US" i="1" dirty="0" smtClean="0"/>
              <a:t>34%</a:t>
            </a:r>
            <a:r>
              <a:rPr lang="en-US" dirty="0" smtClean="0"/>
              <a:t> or </a:t>
            </a:r>
            <a:r>
              <a:rPr lang="en-US" i="1" dirty="0" smtClean="0"/>
              <a:t>33.1</a:t>
            </a:r>
            <a:r>
              <a:rPr lang="en-US" dirty="0" smtClean="0"/>
              <a:t>)</a:t>
            </a:r>
          </a:p>
          <a:p>
            <a:pPr lvl="1"/>
            <a:endParaRPr lang="en-US" i="1" dirty="0"/>
          </a:p>
        </p:txBody>
      </p:sp>
    </p:spTree>
    <p:extLst>
      <p:ext uri="{BB962C8B-B14F-4D97-AF65-F5344CB8AC3E}">
        <p14:creationId xmlns:p14="http://schemas.microsoft.com/office/powerpoint/2010/main" val="10408825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Formal Definition</a:t>
            </a:r>
            <a:endParaRPr lang="en-US" dirty="0"/>
          </a:p>
        </p:txBody>
      </p:sp>
      <p:sp>
        <p:nvSpPr>
          <p:cNvPr id="3" name="Content Placeholder 2"/>
          <p:cNvSpPr>
            <a:spLocks noGrp="1"/>
          </p:cNvSpPr>
          <p:nvPr>
            <p:ph idx="1"/>
          </p:nvPr>
        </p:nvSpPr>
        <p:spPr>
          <a:xfrm>
            <a:off x="838200" y="1799499"/>
            <a:ext cx="10515600" cy="4351338"/>
          </a:xfrm>
        </p:spPr>
        <p:txBody>
          <a:bodyPr>
            <a:normAutofit/>
          </a:bodyPr>
          <a:lstStyle/>
          <a:p>
            <a:r>
              <a:rPr lang="en-US" dirty="0" smtClean="0"/>
              <a:t>Given training examples [</a:t>
            </a:r>
            <a:r>
              <a:rPr lang="en-US" b="1" dirty="0" smtClean="0"/>
              <a:t>x</a:t>
            </a:r>
            <a:r>
              <a:rPr lang="en-US" dirty="0" smtClean="0"/>
              <a:t>, y] use a machine learning algorithm to approximate </a:t>
            </a:r>
            <a:r>
              <a:rPr lang="en-US" i="1" dirty="0" smtClean="0"/>
              <a:t>f</a:t>
            </a:r>
            <a:r>
              <a:rPr lang="en-US" dirty="0" smtClean="0"/>
              <a:t> (the “model”) where </a:t>
            </a:r>
            <a:r>
              <a:rPr lang="en-US" i="1" dirty="0" smtClean="0"/>
              <a:t>f(</a:t>
            </a:r>
            <a:r>
              <a:rPr lang="en-US" b="1" i="1" dirty="0" smtClean="0"/>
              <a:t>x</a:t>
            </a:r>
            <a:r>
              <a:rPr lang="en-US" i="1" dirty="0" smtClean="0"/>
              <a:t>) = y</a:t>
            </a:r>
          </a:p>
          <a:p>
            <a:endParaRPr lang="en-US" i="1" dirty="0"/>
          </a:p>
          <a:p>
            <a:r>
              <a:rPr lang="en-US" b="1" dirty="0" smtClean="0"/>
              <a:t>x</a:t>
            </a:r>
            <a:r>
              <a:rPr lang="en-US" dirty="0" smtClean="0"/>
              <a:t> are the independent variables, y is the dependent variable; referred to as the “feature vector”</a:t>
            </a:r>
            <a:endParaRPr lang="en-US" dirty="0" smtClean="0"/>
          </a:p>
          <a:p>
            <a:endParaRPr lang="en-US" dirty="0" smtClean="0"/>
          </a:p>
          <a:p>
            <a:r>
              <a:rPr lang="en-US" dirty="0" smtClean="0"/>
              <a:t>Measure and optimize to reduce “loss” between </a:t>
            </a:r>
            <a:r>
              <a:rPr lang="en-US" i="1" dirty="0" smtClean="0"/>
              <a:t>f</a:t>
            </a:r>
            <a:r>
              <a:rPr lang="en-US" dirty="0" smtClean="0"/>
              <a:t>(</a:t>
            </a:r>
            <a:r>
              <a:rPr lang="en-US" b="1" dirty="0" smtClean="0"/>
              <a:t>x</a:t>
            </a:r>
            <a:r>
              <a:rPr lang="en-US" dirty="0" smtClean="0"/>
              <a:t>) and </a:t>
            </a:r>
            <a:r>
              <a:rPr lang="en-US" i="1" dirty="0" smtClean="0"/>
              <a:t>y</a:t>
            </a:r>
          </a:p>
          <a:p>
            <a:endParaRPr lang="en-US" dirty="0"/>
          </a:p>
          <a:p>
            <a:r>
              <a:rPr lang="en-US" dirty="0" smtClean="0"/>
              <a:t>Given a new data point </a:t>
            </a:r>
            <a:r>
              <a:rPr lang="en-US" b="1" dirty="0" smtClean="0"/>
              <a:t>x</a:t>
            </a:r>
            <a:r>
              <a:rPr lang="en-US" dirty="0" smtClean="0"/>
              <a:t>, use </a:t>
            </a:r>
            <a:r>
              <a:rPr lang="en-US" i="1" dirty="0" smtClean="0"/>
              <a:t>f</a:t>
            </a:r>
            <a:r>
              <a:rPr lang="en-US" dirty="0" smtClean="0"/>
              <a:t> to predict y</a:t>
            </a:r>
            <a:endParaRPr lang="en-US" dirty="0"/>
          </a:p>
        </p:txBody>
      </p:sp>
    </p:spTree>
    <p:extLst>
      <p:ext uri="{BB962C8B-B14F-4D97-AF65-F5344CB8AC3E}">
        <p14:creationId xmlns:p14="http://schemas.microsoft.com/office/powerpoint/2010/main" val="17289353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Iris data set</a:t>
            </a:r>
            <a:endParaRPr lang="en-US" dirty="0"/>
          </a:p>
        </p:txBody>
      </p:sp>
      <p:sp>
        <p:nvSpPr>
          <p:cNvPr id="3" name="Content Placeholder 2"/>
          <p:cNvSpPr>
            <a:spLocks noGrp="1"/>
          </p:cNvSpPr>
          <p:nvPr>
            <p:ph idx="1"/>
          </p:nvPr>
        </p:nvSpPr>
        <p:spPr>
          <a:xfrm>
            <a:off x="838200" y="1825625"/>
            <a:ext cx="10515600" cy="3016481"/>
          </a:xfrm>
        </p:spPr>
        <p:txBody>
          <a:bodyPr>
            <a:normAutofit fontScale="92500" lnSpcReduction="10000"/>
          </a:bodyPr>
          <a:lstStyle/>
          <a:p>
            <a:r>
              <a:rPr lang="en-US" dirty="0" smtClean="0"/>
              <a:t>Attributes</a:t>
            </a:r>
          </a:p>
          <a:p>
            <a:pPr lvl="1"/>
            <a:r>
              <a:rPr lang="en-US" dirty="0" smtClean="0"/>
              <a:t>sepal length in cm</a:t>
            </a:r>
          </a:p>
          <a:p>
            <a:pPr lvl="1"/>
            <a:r>
              <a:rPr lang="en-US" dirty="0" smtClean="0"/>
              <a:t>sepal width in cm</a:t>
            </a:r>
          </a:p>
          <a:p>
            <a:pPr lvl="1"/>
            <a:r>
              <a:rPr lang="en-US" dirty="0" smtClean="0"/>
              <a:t>petal length in cm</a:t>
            </a:r>
          </a:p>
          <a:p>
            <a:pPr lvl="1"/>
            <a:r>
              <a:rPr lang="en-US" dirty="0" smtClean="0"/>
              <a:t>petal width in cm</a:t>
            </a:r>
          </a:p>
          <a:p>
            <a:pPr lvl="1"/>
            <a:r>
              <a:rPr lang="en-US" dirty="0" smtClean="0"/>
              <a:t>class: Iris </a:t>
            </a:r>
            <a:r>
              <a:rPr lang="en-US" dirty="0" err="1" smtClean="0"/>
              <a:t>Setosa</a:t>
            </a:r>
            <a:r>
              <a:rPr lang="en-US" dirty="0" smtClean="0"/>
              <a:t>, Iris </a:t>
            </a:r>
            <a:r>
              <a:rPr lang="en-US" dirty="0" err="1" smtClean="0"/>
              <a:t>Versicolour</a:t>
            </a:r>
            <a:r>
              <a:rPr lang="en-US" dirty="0" smtClean="0"/>
              <a:t>, Iris </a:t>
            </a:r>
            <a:r>
              <a:rPr lang="en-US" dirty="0" err="1" smtClean="0"/>
              <a:t>Virginica</a:t>
            </a:r>
            <a:r>
              <a:rPr lang="en-US" dirty="0" smtClean="0"/>
              <a:t> </a:t>
            </a:r>
          </a:p>
          <a:p>
            <a:r>
              <a:rPr lang="en-US" dirty="0" smtClean="0"/>
              <a:t>50 examples of each</a:t>
            </a:r>
            <a:br>
              <a:rPr lang="en-US" dirty="0" smtClean="0"/>
            </a:br>
            <a:endParaRPr lang="en-US" dirty="0"/>
          </a:p>
        </p:txBody>
      </p:sp>
      <p:pic>
        <p:nvPicPr>
          <p:cNvPr id="5" name="Picture 4"/>
          <p:cNvPicPr>
            <a:picLocks noChangeAspect="1"/>
          </p:cNvPicPr>
          <p:nvPr/>
        </p:nvPicPr>
        <p:blipFill>
          <a:blip r:embed="rId2"/>
          <a:stretch>
            <a:fillRect/>
          </a:stretch>
        </p:blipFill>
        <p:spPr>
          <a:xfrm>
            <a:off x="9598373" y="254681"/>
            <a:ext cx="1651216" cy="2202873"/>
          </a:xfrm>
          <a:prstGeom prst="rect">
            <a:avLst/>
          </a:prstGeom>
        </p:spPr>
      </p:pic>
      <p:sp>
        <p:nvSpPr>
          <p:cNvPr id="6" name="TextBox 5"/>
          <p:cNvSpPr txBox="1"/>
          <p:nvPr/>
        </p:nvSpPr>
        <p:spPr>
          <a:xfrm>
            <a:off x="10031083" y="2395135"/>
            <a:ext cx="785793" cy="369332"/>
          </a:xfrm>
          <a:prstGeom prst="rect">
            <a:avLst/>
          </a:prstGeom>
          <a:noFill/>
        </p:spPr>
        <p:txBody>
          <a:bodyPr wrap="none" rtlCol="0">
            <a:spAutoFit/>
          </a:bodyPr>
          <a:lstStyle/>
          <a:p>
            <a:r>
              <a:rPr lang="en-US" smtClean="0"/>
              <a:t>setosa</a:t>
            </a:r>
            <a:endParaRPr lang="en-US" dirty="0"/>
          </a:p>
        </p:txBody>
      </p:sp>
      <p:pic>
        <p:nvPicPr>
          <p:cNvPr id="7" name="Picture 6"/>
          <p:cNvPicPr>
            <a:picLocks noChangeAspect="1"/>
          </p:cNvPicPr>
          <p:nvPr/>
        </p:nvPicPr>
        <p:blipFill>
          <a:blip r:embed="rId3"/>
          <a:stretch>
            <a:fillRect/>
          </a:stretch>
        </p:blipFill>
        <p:spPr>
          <a:xfrm>
            <a:off x="9329591" y="3022659"/>
            <a:ext cx="2188779" cy="2188779"/>
          </a:xfrm>
          <a:prstGeom prst="rect">
            <a:avLst/>
          </a:prstGeom>
        </p:spPr>
      </p:pic>
      <p:sp>
        <p:nvSpPr>
          <p:cNvPr id="8" name="TextBox 7"/>
          <p:cNvSpPr txBox="1"/>
          <p:nvPr/>
        </p:nvSpPr>
        <p:spPr>
          <a:xfrm>
            <a:off x="9946929" y="5161709"/>
            <a:ext cx="1233607" cy="369332"/>
          </a:xfrm>
          <a:prstGeom prst="rect">
            <a:avLst/>
          </a:prstGeom>
          <a:noFill/>
        </p:spPr>
        <p:txBody>
          <a:bodyPr wrap="none" rtlCol="0">
            <a:spAutoFit/>
          </a:bodyPr>
          <a:lstStyle/>
          <a:p>
            <a:r>
              <a:rPr lang="en-US" smtClean="0"/>
              <a:t>versicolour</a:t>
            </a:r>
            <a:endParaRPr lang="en-US" dirty="0"/>
          </a:p>
        </p:txBody>
      </p:sp>
      <p:pic>
        <p:nvPicPr>
          <p:cNvPr id="9" name="Picture 8"/>
          <p:cNvPicPr>
            <a:picLocks noChangeAspect="1"/>
          </p:cNvPicPr>
          <p:nvPr/>
        </p:nvPicPr>
        <p:blipFill>
          <a:blip r:embed="rId4"/>
          <a:stretch>
            <a:fillRect/>
          </a:stretch>
        </p:blipFill>
        <p:spPr>
          <a:xfrm>
            <a:off x="6809729" y="1074502"/>
            <a:ext cx="2003333" cy="1629985"/>
          </a:xfrm>
          <a:prstGeom prst="rect">
            <a:avLst/>
          </a:prstGeom>
        </p:spPr>
      </p:pic>
      <p:sp>
        <p:nvSpPr>
          <p:cNvPr id="10" name="TextBox 9"/>
          <p:cNvSpPr txBox="1"/>
          <p:nvPr/>
        </p:nvSpPr>
        <p:spPr>
          <a:xfrm>
            <a:off x="7330366" y="2704487"/>
            <a:ext cx="962058" cy="369332"/>
          </a:xfrm>
          <a:prstGeom prst="rect">
            <a:avLst/>
          </a:prstGeom>
          <a:noFill/>
        </p:spPr>
        <p:txBody>
          <a:bodyPr wrap="none" rtlCol="0">
            <a:spAutoFit/>
          </a:bodyPr>
          <a:lstStyle/>
          <a:p>
            <a:r>
              <a:rPr lang="en-US" smtClean="0"/>
              <a:t>virginica</a:t>
            </a:r>
            <a:endParaRPr lang="en-US" dirty="0"/>
          </a:p>
        </p:txBody>
      </p:sp>
      <p:sp>
        <p:nvSpPr>
          <p:cNvPr id="11" name="TextBox 10"/>
          <p:cNvSpPr txBox="1"/>
          <p:nvPr/>
        </p:nvSpPr>
        <p:spPr>
          <a:xfrm>
            <a:off x="522889" y="4684655"/>
            <a:ext cx="4933402" cy="584775"/>
          </a:xfrm>
          <a:prstGeom prst="rect">
            <a:avLst/>
          </a:prstGeom>
          <a:noFill/>
        </p:spPr>
        <p:txBody>
          <a:bodyPr wrap="none" rtlCol="0">
            <a:spAutoFit/>
          </a:bodyPr>
          <a:lstStyle/>
          <a:p>
            <a:r>
              <a:rPr lang="it-IT" sz="3200" dirty="0" smtClean="0"/>
              <a:t>5.3, 3.7, 1.5, 0.2,   Iris-setosa</a:t>
            </a:r>
          </a:p>
        </p:txBody>
      </p:sp>
      <p:sp>
        <p:nvSpPr>
          <p:cNvPr id="13" name="TextBox 12"/>
          <p:cNvSpPr txBox="1"/>
          <p:nvPr/>
        </p:nvSpPr>
        <p:spPr>
          <a:xfrm>
            <a:off x="879397" y="5161709"/>
            <a:ext cx="2277739" cy="923330"/>
          </a:xfrm>
          <a:prstGeom prst="rect">
            <a:avLst/>
          </a:prstGeom>
          <a:noFill/>
        </p:spPr>
        <p:txBody>
          <a:bodyPr wrap="none" rtlCol="0">
            <a:spAutoFit/>
          </a:bodyPr>
          <a:lstStyle/>
          <a:p>
            <a:pPr algn="ctr"/>
            <a:r>
              <a:rPr lang="en-US" b="1" smtClean="0"/>
              <a:t>x</a:t>
            </a:r>
            <a:r>
              <a:rPr lang="en-US"/>
              <a:t/>
            </a:r>
            <a:br>
              <a:rPr lang="en-US"/>
            </a:br>
            <a:r>
              <a:rPr lang="en-US" smtClean="0"/>
              <a:t>feature vector</a:t>
            </a:r>
            <a:br>
              <a:rPr lang="en-US" smtClean="0"/>
            </a:br>
            <a:r>
              <a:rPr lang="en-US" smtClean="0"/>
              <a:t>independent variables</a:t>
            </a:r>
            <a:endParaRPr lang="en-US" b="1" dirty="0"/>
          </a:p>
        </p:txBody>
      </p:sp>
      <p:sp>
        <p:nvSpPr>
          <p:cNvPr id="14" name="TextBox 13"/>
          <p:cNvSpPr txBox="1"/>
          <p:nvPr/>
        </p:nvSpPr>
        <p:spPr>
          <a:xfrm>
            <a:off x="3516133" y="5161709"/>
            <a:ext cx="2013243" cy="923330"/>
          </a:xfrm>
          <a:prstGeom prst="rect">
            <a:avLst/>
          </a:prstGeom>
          <a:noFill/>
        </p:spPr>
        <p:txBody>
          <a:bodyPr wrap="none" rtlCol="0">
            <a:spAutoFit/>
          </a:bodyPr>
          <a:lstStyle/>
          <a:p>
            <a:pPr algn="ctr"/>
            <a:r>
              <a:rPr lang="en-US" dirty="0" smtClean="0"/>
              <a:t>y</a:t>
            </a:r>
            <a:br>
              <a:rPr lang="en-US" dirty="0" smtClean="0"/>
            </a:br>
            <a:r>
              <a:rPr lang="en-US" dirty="0" smtClean="0"/>
              <a:t>outcome</a:t>
            </a:r>
            <a:br>
              <a:rPr lang="en-US" dirty="0" smtClean="0"/>
            </a:br>
            <a:r>
              <a:rPr lang="en-US" dirty="0" smtClean="0"/>
              <a:t>dependent variable</a:t>
            </a:r>
            <a:endParaRPr lang="en-US" dirty="0"/>
          </a:p>
        </p:txBody>
      </p:sp>
      <p:sp>
        <p:nvSpPr>
          <p:cNvPr id="16" name="TextBox 15"/>
          <p:cNvSpPr txBox="1"/>
          <p:nvPr/>
        </p:nvSpPr>
        <p:spPr>
          <a:xfrm>
            <a:off x="6517635" y="5881689"/>
            <a:ext cx="5623912" cy="584775"/>
          </a:xfrm>
          <a:prstGeom prst="rect">
            <a:avLst/>
          </a:prstGeom>
          <a:noFill/>
        </p:spPr>
        <p:txBody>
          <a:bodyPr wrap="none" rtlCol="0">
            <a:spAutoFit/>
          </a:bodyPr>
          <a:lstStyle/>
          <a:p>
            <a:r>
              <a:rPr lang="en-US" sz="3200" dirty="0" smtClean="0"/>
              <a:t>(</a:t>
            </a:r>
            <a:r>
              <a:rPr lang="en-US" sz="3200" dirty="0" err="1" smtClean="0"/>
              <a:t>sl</a:t>
            </a:r>
            <a:r>
              <a:rPr lang="en-US" sz="3200" dirty="0" smtClean="0"/>
              <a:t>, </a:t>
            </a:r>
            <a:r>
              <a:rPr lang="en-US" sz="3200" dirty="0" err="1" smtClean="0"/>
              <a:t>sw</a:t>
            </a:r>
            <a:r>
              <a:rPr lang="en-US" sz="3200" dirty="0" smtClean="0"/>
              <a:t>, </a:t>
            </a:r>
            <a:r>
              <a:rPr lang="en-US" sz="3200" dirty="0" err="1" smtClean="0"/>
              <a:t>pl</a:t>
            </a:r>
            <a:r>
              <a:rPr lang="en-US" sz="3200" dirty="0" smtClean="0"/>
              <a:t>, pw) -&gt;  </a:t>
            </a:r>
            <a:r>
              <a:rPr lang="en-US" sz="3200" i="1" dirty="0" smtClean="0"/>
              <a:t>f(</a:t>
            </a:r>
            <a:r>
              <a:rPr lang="en-US" sz="3200" b="1" i="1" dirty="0" smtClean="0"/>
              <a:t>x</a:t>
            </a:r>
            <a:r>
              <a:rPr lang="en-US" sz="3200" i="1" dirty="0" smtClean="0"/>
              <a:t>)</a:t>
            </a:r>
            <a:r>
              <a:rPr lang="en-US" sz="3200" dirty="0" smtClean="0"/>
              <a:t> -&gt;  iris type</a:t>
            </a:r>
            <a:endParaRPr lang="en-US" sz="3200" i="1" dirty="0" smtClean="0"/>
          </a:p>
        </p:txBody>
      </p:sp>
    </p:spTree>
    <p:extLst>
      <p:ext uri="{BB962C8B-B14F-4D97-AF65-F5344CB8AC3E}">
        <p14:creationId xmlns:p14="http://schemas.microsoft.com/office/powerpoint/2010/main" val="1600519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r="27357"/>
          <a:stretch/>
        </p:blipFill>
        <p:spPr>
          <a:xfrm>
            <a:off x="0" y="1027668"/>
            <a:ext cx="11901079" cy="5461000"/>
          </a:xfrm>
          <a:prstGeom prst="rect">
            <a:avLst/>
          </a:prstGeom>
        </p:spPr>
      </p:pic>
      <p:sp>
        <p:nvSpPr>
          <p:cNvPr id="8" name="TextBox 7"/>
          <p:cNvSpPr txBox="1"/>
          <p:nvPr/>
        </p:nvSpPr>
        <p:spPr>
          <a:xfrm>
            <a:off x="2229759" y="6488668"/>
            <a:ext cx="9828653" cy="369332"/>
          </a:xfrm>
          <a:prstGeom prst="rect">
            <a:avLst/>
          </a:prstGeom>
          <a:noFill/>
        </p:spPr>
        <p:txBody>
          <a:bodyPr wrap="none" rtlCol="0">
            <a:spAutoFit/>
          </a:bodyPr>
          <a:lstStyle/>
          <a:p>
            <a:r>
              <a:rPr lang="en-US" smtClean="0"/>
              <a:t>Image from http</a:t>
            </a:r>
            <a:r>
              <a:rPr lang="en-US" dirty="0" smtClean="0"/>
              <a:t>://</a:t>
            </a:r>
            <a:r>
              <a:rPr lang="en-US" dirty="0" err="1" smtClean="0"/>
              <a:t>scikit-learn.org</a:t>
            </a:r>
            <a:r>
              <a:rPr lang="en-US" dirty="0" smtClean="0"/>
              <a:t>/stable/</a:t>
            </a:r>
            <a:r>
              <a:rPr lang="en-US" dirty="0" err="1" smtClean="0"/>
              <a:t>auto_examples</a:t>
            </a:r>
            <a:r>
              <a:rPr lang="en-US" dirty="0" smtClean="0"/>
              <a:t>/classification/</a:t>
            </a:r>
            <a:r>
              <a:rPr lang="en-US" dirty="0" err="1" smtClean="0"/>
              <a:t>plot_classifier_comparison.html</a:t>
            </a:r>
            <a:endParaRPr lang="en-US" dirty="0"/>
          </a:p>
        </p:txBody>
      </p:sp>
      <p:sp>
        <p:nvSpPr>
          <p:cNvPr id="9" name="TextBox 8"/>
          <p:cNvSpPr txBox="1"/>
          <p:nvPr/>
        </p:nvSpPr>
        <p:spPr>
          <a:xfrm>
            <a:off x="557714" y="473670"/>
            <a:ext cx="10992496" cy="369332"/>
          </a:xfrm>
          <a:prstGeom prst="rect">
            <a:avLst/>
          </a:prstGeom>
          <a:noFill/>
        </p:spPr>
        <p:txBody>
          <a:bodyPr wrap="none" rtlCol="0">
            <a:spAutoFit/>
          </a:bodyPr>
          <a:lstStyle/>
          <a:p>
            <a:r>
              <a:rPr lang="en-US" b="1" dirty="0" smtClean="0"/>
              <a:t>x</a:t>
            </a:r>
            <a:r>
              <a:rPr lang="en-US" dirty="0" smtClean="0"/>
              <a:t> is the coordinates, y is the category (red or blue). The prediction space is the function the algorithm came up with</a:t>
            </a:r>
            <a:endParaRPr lang="en-US" b="1" dirty="0"/>
          </a:p>
        </p:txBody>
      </p:sp>
    </p:spTree>
    <p:extLst>
      <p:ext uri="{BB962C8B-B14F-4D97-AF65-F5344CB8AC3E}">
        <p14:creationId xmlns:p14="http://schemas.microsoft.com/office/powerpoint/2010/main" val="8116576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Supervised Learning Examples</a:t>
            </a:r>
            <a:endParaRPr lang="en-US" dirty="0"/>
          </a:p>
        </p:txBody>
      </p:sp>
      <p:sp>
        <p:nvSpPr>
          <p:cNvPr id="3" name="Content Placeholder 2"/>
          <p:cNvSpPr>
            <a:spLocks noGrp="1"/>
          </p:cNvSpPr>
          <p:nvPr>
            <p:ph idx="1"/>
          </p:nvPr>
        </p:nvSpPr>
        <p:spPr/>
        <p:txBody>
          <a:bodyPr/>
          <a:lstStyle/>
          <a:p>
            <a:r>
              <a:rPr lang="en-US" dirty="0" smtClean="0"/>
              <a:t>Disease Diagnosis</a:t>
            </a:r>
            <a:br>
              <a:rPr lang="en-US" dirty="0" smtClean="0"/>
            </a:br>
            <a:r>
              <a:rPr lang="en-US" b="1" dirty="0" smtClean="0"/>
              <a:t>x </a:t>
            </a:r>
            <a:r>
              <a:rPr lang="en-US" dirty="0" smtClean="0"/>
              <a:t>is symptoms, lab results, existing diagnoses, demographics</a:t>
            </a:r>
            <a:br>
              <a:rPr lang="en-US" dirty="0" smtClean="0"/>
            </a:br>
            <a:r>
              <a:rPr lang="en-US" dirty="0" smtClean="0"/>
              <a:t>y is disease diagnosis</a:t>
            </a:r>
          </a:p>
          <a:p>
            <a:r>
              <a:rPr lang="en-US" dirty="0" smtClean="0"/>
              <a:t>Spam Detection</a:t>
            </a:r>
            <a:br>
              <a:rPr lang="en-US" dirty="0" smtClean="0"/>
            </a:br>
            <a:r>
              <a:rPr lang="en-US" b="1" dirty="0" smtClean="0"/>
              <a:t>x </a:t>
            </a:r>
            <a:r>
              <a:rPr lang="en-US" dirty="0" smtClean="0"/>
              <a:t>is email message contents, message metadata</a:t>
            </a:r>
            <a:br>
              <a:rPr lang="en-US" dirty="0" smtClean="0"/>
            </a:br>
            <a:r>
              <a:rPr lang="en-US" dirty="0" smtClean="0"/>
              <a:t>y is “spam” or “not spam”</a:t>
            </a:r>
          </a:p>
          <a:p>
            <a:r>
              <a:rPr lang="en-US" dirty="0" smtClean="0"/>
              <a:t>Weather models</a:t>
            </a:r>
            <a:br>
              <a:rPr lang="en-US" dirty="0" smtClean="0"/>
            </a:br>
            <a:r>
              <a:rPr lang="en-US" b="1" dirty="0" smtClean="0"/>
              <a:t>x</a:t>
            </a:r>
            <a:r>
              <a:rPr lang="en-US" dirty="0" smtClean="0"/>
              <a:t> is information about recent weather and historical weather</a:t>
            </a:r>
            <a:br>
              <a:rPr lang="en-US" dirty="0" smtClean="0"/>
            </a:br>
            <a:r>
              <a:rPr lang="en-US" dirty="0" smtClean="0"/>
              <a:t>y is the temperature</a:t>
            </a:r>
          </a:p>
          <a:p>
            <a:endParaRPr lang="en-US" dirty="0"/>
          </a:p>
        </p:txBody>
      </p:sp>
    </p:spTree>
    <p:extLst>
      <p:ext uri="{BB962C8B-B14F-4D97-AF65-F5344CB8AC3E}">
        <p14:creationId xmlns:p14="http://schemas.microsoft.com/office/powerpoint/2010/main" val="195401345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4700</TotalTime>
  <Words>1925</Words>
  <Application>Microsoft Macintosh PowerPoint</Application>
  <PresentationFormat>Widescreen</PresentationFormat>
  <Paragraphs>236</Paragraphs>
  <Slides>28</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28</vt:i4>
      </vt:variant>
    </vt:vector>
  </HeadingPairs>
  <TitlesOfParts>
    <vt:vector size="33" baseType="lpstr">
      <vt:lpstr>Calibri</vt:lpstr>
      <vt:lpstr>Calibri Light</vt:lpstr>
      <vt:lpstr>Mangal</vt:lpstr>
      <vt:lpstr>Arial</vt:lpstr>
      <vt:lpstr>Office Theme</vt:lpstr>
      <vt:lpstr>Introduction to Machine Learning</vt:lpstr>
      <vt:lpstr>Agenda</vt:lpstr>
      <vt:lpstr>Machine Learning</vt:lpstr>
      <vt:lpstr>Machine Learning history</vt:lpstr>
      <vt:lpstr>Supervised Learning introduction</vt:lpstr>
      <vt:lpstr>Formal Definition</vt:lpstr>
      <vt:lpstr>Example: Iris data set</vt:lpstr>
      <vt:lpstr>PowerPoint Presentation</vt:lpstr>
      <vt:lpstr>Supervised Learning Examples</vt:lpstr>
      <vt:lpstr>Supervised Learning workflow</vt:lpstr>
      <vt:lpstr>Training models</vt:lpstr>
      <vt:lpstr>Training models</vt:lpstr>
      <vt:lpstr>Training a model in scikit-learn</vt:lpstr>
      <vt:lpstr>Major Goals of Feature Engineering</vt:lpstr>
      <vt:lpstr>Major Goals of Feature Engineering</vt:lpstr>
      <vt:lpstr>Major Goals of Feature Engineering</vt:lpstr>
      <vt:lpstr>Major Goals of Feature Engineering</vt:lpstr>
      <vt:lpstr>Major Goals of Feature Engineering</vt:lpstr>
      <vt:lpstr>Overfitting: fitting to noise</vt:lpstr>
      <vt:lpstr>Cheating features / Information Leakage</vt:lpstr>
      <vt:lpstr>Logistic Regression</vt:lpstr>
      <vt:lpstr>Decision Trees</vt:lpstr>
      <vt:lpstr>Random Forest</vt:lpstr>
      <vt:lpstr>K-Nearest Neighbor</vt:lpstr>
      <vt:lpstr>Support Vector Machines</vt:lpstr>
      <vt:lpstr>pandas</vt:lpstr>
      <vt:lpstr>scikit-learn introduction</vt:lpstr>
      <vt:lpstr>What to look into next</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Machine Learning</dc:title>
  <dc:creator>Microsoft Office User</dc:creator>
  <cp:lastModifiedBy>Microsoft Office User</cp:lastModifiedBy>
  <cp:revision>33</cp:revision>
  <dcterms:created xsi:type="dcterms:W3CDTF">2016-12-09T19:57:04Z</dcterms:created>
  <dcterms:modified xsi:type="dcterms:W3CDTF">2016-12-13T02:17:24Z</dcterms:modified>
</cp:coreProperties>
</file>